
<file path=[Content_Types].xml><?xml version="1.0" encoding="utf-8"?>
<Types xmlns="http://schemas.openxmlformats.org/package/2006/content-types">
  <Default ContentType="application/x-fontdata" Extension="fntdata"/>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Override ContentType="application/vnd.openxmlformats-package.core-properties+xml" PartName="/docProps/core.xml"/>
</Types>
</file>

<file path=_rels/.rels><?xml version="1.0" encoding="UTF-8" standalone="yes"?><Relationships xmlns="http://schemas.openxmlformats.org/package/2006/relationships"><Relationship Id="rId2" Target="ppt/presentation.xml" Type="http://schemas.openxmlformats.org/officeDocument/2006/relationships/officeDocument"/><Relationship Id="rId1" Target="docProps/core.xml" Type="http://schemas.openxmlformats.org/package/2006/relationships/metadata/core-properties"/></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aveSubsetFonts="1" strictFirstAndLastChars="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x="12192000" cy="6858000"/>
  <p:notesSz cx="6858000" cy="9144000"/>
  <p:embeddedFontLst>
    <p:embeddedFont>
      <p:font typeface="Roboto"/>
      <p:regular r:id="rId15"/>
      <p:bold r:id="rId16"/>
      <p:italic r:id="rId17"/>
      <p:boldItalic r:id="rId18"/>
    </p:embeddedFont>
    <p:embeddedFont>
      <p:font typeface="Gill Sans"/>
      <p:regular r:id="rId19"/>
      <p:bold r:id="rId20"/>
    </p:embeddedFont>
  </p:embeddedFontLst>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1" roundtripDataSignature="AMtx7mg0+nr5ZVVG5nohUxcQY3/LbG4W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4CA02CD-DB96-4676-91A4-A001BB039858}">
  <a:tblStyle styleId="{64CA02CD-DB96-4676-91A4-A001BB039858}" styleName="Table_0">
    <a:wholeTbl>
      <a:tcTxStyle b="off" i="off">
        <a:font>
          <a:latin typeface="Arial"/>
          <a:ea typeface="Arial"/>
          <a:cs typeface="Arial"/>
        </a:font>
        <a:srgbClr val="000000"/>
      </a:tcTxStyle>
      <a:tcStyle>
        <a:tcBdr>
          <a:left>
            <a:ln cap="flat" cmpd="sng" w="9525">
              <a:solidFill>
                <a:srgbClr val="9E9E9E"/>
              </a:solidFill>
              <a:prstDash val="solid"/>
              <a:round/>
              <a:headEnd len="sm" type="none" w="sm"/>
              <a:tailEnd len="sm" type="none" w="sm"/>
            </a:ln>
          </a:left>
          <a:right>
            <a:ln cap="flat" cmpd="sng" w="9525">
              <a:solidFill>
                <a:srgbClr val="9E9E9E"/>
              </a:solidFill>
              <a:prstDash val="solid"/>
              <a:round/>
              <a:headEnd len="sm" type="none" w="sm"/>
              <a:tailEnd len="sm" type="none" w="sm"/>
            </a:ln>
          </a:right>
          <a:top>
            <a:ln cap="flat" cmpd="sng" w="9525">
              <a:solidFill>
                <a:srgbClr val="9E9E9E"/>
              </a:solidFill>
              <a:prstDash val="solid"/>
              <a:round/>
              <a:headEnd len="sm" type="none" w="sm"/>
              <a:tailEnd len="sm" type="none" w="sm"/>
            </a:ln>
          </a:top>
          <a:bottom>
            <a:ln cap="flat" cmpd="sng" w="9525">
              <a:solidFill>
                <a:srgbClr val="9E9E9E"/>
              </a:solidFill>
              <a:prstDash val="solid"/>
              <a:round/>
              <a:headEnd len="sm" type="none" w="sm"/>
              <a:tailEnd len="sm" type="none" w="sm"/>
            </a:ln>
          </a:bottom>
          <a:insideH>
            <a:ln cap="flat" cmpd="sng" w="9525">
              <a:solidFill>
                <a:srgbClr val="9E9E9E"/>
              </a:solidFill>
              <a:prstDash val="solid"/>
              <a:round/>
              <a:headEnd len="sm" type="none" w="sm"/>
              <a:tailEnd len="sm" type="none" w="sm"/>
            </a:ln>
          </a:insideH>
          <a:insideV>
            <a:ln cap="flat" cmpd="sng" w="9525">
              <a:solidFill>
                <a:srgbClr val="9E9E9E"/>
              </a:solidFill>
              <a:prstDash val="solid"/>
              <a:round/>
              <a:headEnd len="sm" type="none" w="sm"/>
              <a:tailEnd len="sm" type="none" w="sm"/>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d="100" n="100"/>
          <a:sy d="100" n="100"/>
        </p:scale>
        <p:origin x="0" y="0"/>
      </p:cViewPr>
      <p:guideLst>
        <p:guide orient="horz" pos="2160"/>
        <p:guide pos="3840"/>
      </p:guideLst>
    </p:cSldViewPr>
  </p:slideViewPr>
</p:viewPr>
</file>

<file path=ppt/_rels/presentation.xml.rels><?xml version="1.0" encoding="UTF-8" standalone="yes"?><Relationships xmlns="http://schemas.openxmlformats.org/package/2006/relationships"><Relationship Id="rId21" Target="metadata" Type="http://customschemas.google.com/relationships/presentationmetadata"/><Relationship Id="rId19" Target="fonts/GillSans-regular.fntdata" Type="http://schemas.openxmlformats.org/officeDocument/2006/relationships/font"/><Relationship Id="rId20" Target="fonts/GillSans-bold.fntdata" Type="http://schemas.openxmlformats.org/officeDocument/2006/relationships/font"/><Relationship Id="rId18" Target="fonts/Roboto-boldItalic.fntdata" Type="http://schemas.openxmlformats.org/officeDocument/2006/relationships/font"/><Relationship Id="rId17" Target="fonts/Roboto-italic.fntdata" Type="http://schemas.openxmlformats.org/officeDocument/2006/relationships/font"/><Relationship Id="rId16" Target="fonts/Roboto-bold.fntdata" Type="http://schemas.openxmlformats.org/officeDocument/2006/relationships/font"/><Relationship Id="rId15" Target="fonts/Roboto-regular.fntdata" Type="http://schemas.openxmlformats.org/officeDocument/2006/relationships/font"/><Relationship Id="rId14" Target="slides/slide8.xml" Type="http://schemas.openxmlformats.org/officeDocument/2006/relationships/slide"/><Relationship Id="rId13" Target="slides/slide7.xml" Type="http://schemas.openxmlformats.org/officeDocument/2006/relationships/slide"/><Relationship Id="rId12" Target="slides/slide6.xml" Type="http://schemas.openxmlformats.org/officeDocument/2006/relationships/slide"/><Relationship Id="rId11" Target="slides/slide5.xml" Type="http://schemas.openxmlformats.org/officeDocument/2006/relationships/slide"/><Relationship Id="rId10" Target="slides/slide4.xml" Type="http://schemas.openxmlformats.org/officeDocument/2006/relationships/slide"/><Relationship Id="rId9" Target="slides/slide3.xml" Type="http://schemas.openxmlformats.org/officeDocument/2006/relationships/slide"/><Relationship Id="rId8" Target="slides/slide2.xml" Type="http://schemas.openxmlformats.org/officeDocument/2006/relationships/slide"/><Relationship Id="rId7" Target="slides/slide1.xml" Type="http://schemas.openxmlformats.org/officeDocument/2006/relationships/slide"/><Relationship Id="rId6" Target="notesMasters/notesMaster1.xml" Type="http://schemas.openxmlformats.org/officeDocument/2006/relationships/notes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 Target="viewProps.xml" Type="http://schemas.openxmlformats.org/officeDocument/2006/relationships/viewProps"/><Relationship Id="rId1" Target="theme/theme2.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t" anchorCtr="0" bIns="45700" lIns="91425" numCol="1" rIns="91425" spcFirstLastPara="1" tIns="45700" wrap="square">
            <a:noAutofit/>
          </a:bodyPr>
          <a:lstStyle>
            <a:lvl1pPr algn="l" lvl="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t" anchorCtr="0" bIns="45700" lIns="91425" numCol="1" rIns="91425" spcFirstLastPara="1" tIns="45700" wrap="square">
            <a:noAutofit/>
          </a:bodyPr>
          <a:lstStyle>
            <a:lvl1pPr algn="r" lvl="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type="none" w="sm"/>
            <a:tailEnd len="sm" type="none" w="sm"/>
          </a:ln>
        </p:spPr>
      </p:sp>
      <p:sp>
        <p:nvSpPr>
          <p:cNvPr id="6" name="Google Shape;6;n"/>
          <p:cNvSpPr txBox="1"/>
          <p:nvPr>
            <p:ph idx="1" type="body"/>
          </p:nvPr>
        </p:nvSpPr>
        <p:spPr>
          <a:xfrm>
            <a:off x="685800" y="4400550"/>
            <a:ext cx="5486400" cy="3600450"/>
          </a:xfrm>
          <a:prstGeom prst="rect">
            <a:avLst/>
          </a:prstGeom>
          <a:noFill/>
          <a:ln>
            <a:noFill/>
          </a:ln>
        </p:spPr>
        <p:txBody>
          <a:bodyPr anchor="t" anchorCtr="0" bIns="45700" lIns="91425" numCol="1" rIns="91425" spcFirstLastPara="1" tIns="45700" wrap="square">
            <a:noAutofit/>
          </a:bodyPr>
          <a:lstStyle>
            <a:lvl1pPr algn="l" indent="-228600" lvl="0" marL="45720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1pPr>
            <a:lvl2pPr algn="l" indent="-228600" lvl="1" marL="91440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2pPr>
            <a:lvl3pPr algn="l" indent="-228600" lvl="2" marL="137160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3pPr>
            <a:lvl4pPr algn="l" indent="-228600" lvl="3" marL="182880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4pPr>
            <a:lvl5pPr algn="l" indent="-228600" lvl="4" marL="228600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5pPr>
            <a:lvl6pPr algn="l" indent="-228600" lvl="5" marL="274320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6pPr>
            <a:lvl7pPr algn="l" indent="-228600" lvl="6" marL="320040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7pPr>
            <a:lvl8pPr algn="l" indent="-228600" lvl="7" marL="365760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8pPr>
            <a:lvl9pPr algn="l" indent="-228600" lvl="8" marL="411480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b" anchorCtr="0" bIns="45700" lIns="91425" numCol="1" rIns="91425" spcFirstLastPara="1" tIns="45700" wrap="square">
            <a:noAutofit/>
          </a:bodyPr>
          <a:lstStyle>
            <a:lvl1pPr algn="l" lvl="0" marR="0" rtl="0">
              <a:lnSpc>
                <a:spcPct val="100000"/>
              </a:lnSpc>
              <a:spcBef>
                <a:spcPts val="0"/>
              </a:spcBef>
              <a:spcAft>
                <a:spcPts val="0"/>
              </a:spcAft>
              <a:buClr>
                <a:srgbClr val="000000"/>
              </a:buClr>
              <a:buSzPts val="1400"/>
              <a:buFont typeface="Arial"/>
              <a:buNone/>
              <a:defRPr b="0" cap="none" i="0" strike="noStrike" sz="1200" u="none">
                <a:solidFill>
                  <a:schemeClr val="dk1"/>
                </a:solidFill>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b" anchorCtr="0" bIns="45700" lIns="91425" numCol="1" rIns="91425" spcFirstLastPara="1" tIns="45700" wrap="square">
            <a:noAutofit/>
          </a:bodyPr>
          <a:lstStyle/>
          <a:p>
            <a:pPr algn="r" indent="0" lvl="0" marL="0" marR="0" rtl="0">
              <a:lnSpc>
                <a:spcPct val="100000"/>
              </a:lnSpc>
              <a:spcBef>
                <a:spcPts val="0"/>
              </a:spcBef>
              <a:spcAft>
                <a:spcPts val="0"/>
              </a:spcAft>
              <a:buClr>
                <a:srgbClr val="000000"/>
              </a:buClr>
              <a:buSzPts val="1200"/>
              <a:buFont typeface="Arial"/>
              <a:buNone/>
            </a:pPr>
            <a:fld id="{00000000-1234-1234-1234-123412341234}" type="slidenum">
              <a:rPr b="0" cap="none" i="0" lang="en-US" strike="noStrike" sz="1200" u="none">
                <a:solidFill>
                  <a:schemeClr val="dk1"/>
                </a:solidFill>
                <a:latin typeface="Calibri"/>
                <a:ea typeface="Calibri"/>
                <a:cs typeface="Calibri"/>
                <a:sym typeface="Calibri"/>
              </a:rPr>
              <a:t>‹#›</a:t>
            </a:fld>
            <a:endParaRPr b="0" cap="none" i="0" strike="noStrike" sz="1200" u="none">
              <a:solidFill>
                <a:schemeClr val="dk1"/>
              </a:solidFill>
              <a:latin typeface="Calibri"/>
              <a:ea typeface="Calibri"/>
              <a:cs typeface="Calibri"/>
              <a:sym typeface="Calibri"/>
            </a:endParaRPr>
          </a:p>
        </p:txBody>
      </p:sp>
    </p:spTree>
  </p:cSld>
  <p:clrMap accent1="accent1" accent2="accent2" accent3="accent3" accent4="accent4" accent5="accent5" accent6="accent6" bg1="lt1" bg2="dk2" folHlink="folHlink" hlink="hlink" tx1="dk1" tx2="lt2"/>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5.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6.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7.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8.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type="none" w="sm"/>
            <a:tailEnd len="sm" type="none" w="sm"/>
          </a:ln>
        </p:spPr>
      </p:sp>
      <p:sp>
        <p:nvSpPr>
          <p:cNvPr id="98" name="Google Shape;98;p1:notes"/>
          <p:cNvSpPr txBox="1"/>
          <p:nvPr>
            <p:ph idx="1" type="body"/>
          </p:nvPr>
        </p:nvSpPr>
        <p:spPr>
          <a:xfrm>
            <a:off x="685800" y="4400550"/>
            <a:ext cx="5486400" cy="3600450"/>
          </a:xfrm>
          <a:prstGeom prst="rect">
            <a:avLst/>
          </a:prstGeom>
          <a:noFill/>
          <a:ln>
            <a:noFill/>
          </a:ln>
        </p:spPr>
        <p:txBody>
          <a:bodyPr anchor="t" anchorCtr="0" bIns="45700" lIns="91425" numCol="1" rIns="91425" spcFirstLastPara="1" tIns="45700" wrap="square">
            <a:noAutofit/>
          </a:bodyPr>
          <a:lstStyle/>
          <a:p>
            <a:pPr algn="l" indent="0" lvl="0" marL="0" rtl="0">
              <a:lnSpc>
                <a:spcPct val="100000"/>
              </a:lnSpc>
              <a:spcBef>
                <a:spcPts val="0"/>
              </a:spcBef>
              <a:spcAft>
                <a:spcPts val="0"/>
              </a:spcAft>
              <a:buSzPts val="1400"/>
              <a:buNone/>
            </a:pPr>
            <a:r>
              <a:rPr lang="en-US"/>
              <a:t>Discuss how the personal essay is utilized in the application process and reviewed by Admission Offices. Share suggestions, and best practices about the writing process for personal essays and supplemental essays</a:t>
            </a:r>
            <a:endParaRPr/>
          </a:p>
        </p:txBody>
      </p:sp>
      <p:sp>
        <p:nvSpPr>
          <p:cNvPr id="99" name="Google Shape;99;p1:notes"/>
          <p:cNvSpPr txBox="1"/>
          <p:nvPr>
            <p:ph idx="12" type="sldNum"/>
          </p:nvPr>
        </p:nvSpPr>
        <p:spPr>
          <a:xfrm>
            <a:off x="3884613" y="8685213"/>
            <a:ext cx="2971800" cy="458787"/>
          </a:xfrm>
          <a:prstGeom prst="rect">
            <a:avLst/>
          </a:prstGeom>
          <a:noFill/>
          <a:ln>
            <a:noFill/>
          </a:ln>
        </p:spPr>
        <p:txBody>
          <a:bodyPr anchor="b" anchorCtr="0" bIns="45700" lIns="91425" numCol="1" rIns="91425" spcFirstLastPara="1" tIns="45700" wrap="square">
            <a:noAutofit/>
          </a:bodyPr>
          <a:lstStyle/>
          <a:p>
            <a:pPr algn="r" indent="0" lvl="0" marL="0" rtl="0">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bf632b803c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type="none" w="sm"/>
            <a:tailEnd len="sm" type="none" w="sm"/>
          </a:ln>
        </p:spPr>
      </p:sp>
      <p:sp>
        <p:nvSpPr>
          <p:cNvPr id="105" name="Google Shape;105;gbf632b803c_0_3:notes"/>
          <p:cNvSpPr txBox="1"/>
          <p:nvPr>
            <p:ph idx="1" type="body"/>
          </p:nvPr>
        </p:nvSpPr>
        <p:spPr>
          <a:xfrm>
            <a:off x="685800" y="4400550"/>
            <a:ext cx="5486400" cy="3600600"/>
          </a:xfrm>
          <a:prstGeom prst="rect">
            <a:avLst/>
          </a:prstGeom>
          <a:noFill/>
          <a:ln>
            <a:noFill/>
          </a:ln>
        </p:spPr>
        <p:txBody>
          <a:bodyPr anchor="t" anchorCtr="0" bIns="45700" lIns="91425" numCol="1" rIns="91425" spcFirstLastPara="1" tIns="45700" wrap="square">
            <a:noAutofit/>
          </a:bodyPr>
          <a:lstStyle/>
          <a:p>
            <a:pPr algn="l" indent="0" lvl="0" marL="0" rtl="0">
              <a:spcBef>
                <a:spcPts val="0"/>
              </a:spcBef>
              <a:spcAft>
                <a:spcPts val="0"/>
              </a:spcAft>
              <a:buClr>
                <a:schemeClr val="dk1"/>
              </a:buClr>
              <a:buSzPts val="1400"/>
              <a:buFont typeface="Arial"/>
              <a:buNone/>
            </a:pPr>
            <a:r>
              <a:rPr lang="en-US"/>
              <a:t>Almost all colleges you apply to will require an essay component, also known as the personal statement. Most schools use either the Common Application or Coalition Application, but some schools have their own. Can often be a daunting part of the application so we hope to provide some insight and suggestions to make the process less intimidating.</a:t>
            </a:r>
            <a:endParaRPr/>
          </a:p>
        </p:txBody>
      </p:sp>
      <p:sp>
        <p:nvSpPr>
          <p:cNvPr id="106" name="Google Shape;106;gbf632b803c_0_3:notes"/>
          <p:cNvSpPr txBox="1"/>
          <p:nvPr>
            <p:ph idx="12" type="sldNum"/>
          </p:nvPr>
        </p:nvSpPr>
        <p:spPr>
          <a:xfrm>
            <a:off x="3884613" y="8685213"/>
            <a:ext cx="2971800" cy="458700"/>
          </a:xfrm>
          <a:prstGeom prst="rect">
            <a:avLst/>
          </a:prstGeom>
          <a:noFill/>
          <a:ln>
            <a:noFill/>
          </a:ln>
        </p:spPr>
        <p:txBody>
          <a:bodyPr anchor="b" anchorCtr="0" bIns="45700" lIns="91425" numCol="1" rIns="91425" spcFirstLastPara="1" tIns="45700" wrap="square">
            <a:noAutofit/>
          </a:bodyPr>
          <a:lstStyle/>
          <a:p>
            <a:pPr algn="r" indent="0" lvl="0" marL="0" rtl="0">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7c00f31c7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type="none" w="sm"/>
            <a:tailEnd len="sm" type="none" w="sm"/>
          </a:ln>
        </p:spPr>
      </p:sp>
      <p:sp>
        <p:nvSpPr>
          <p:cNvPr id="112" name="Google Shape;112;g87c00f31c7_0_12:notes"/>
          <p:cNvSpPr txBox="1"/>
          <p:nvPr>
            <p:ph idx="1" type="body"/>
          </p:nvPr>
        </p:nvSpPr>
        <p:spPr>
          <a:xfrm>
            <a:off x="685800" y="4400550"/>
            <a:ext cx="5486400" cy="3600600"/>
          </a:xfrm>
          <a:prstGeom prst="rect">
            <a:avLst/>
          </a:prstGeom>
          <a:noFill/>
          <a:ln>
            <a:noFill/>
          </a:ln>
        </p:spPr>
        <p:txBody>
          <a:bodyPr anchor="t" anchorCtr="0" bIns="45700" lIns="91425" numCol="1" rIns="91425" spcFirstLastPara="1" tIns="45700" wrap="square">
            <a:noAutofit/>
          </a:bodyPr>
          <a:lstStyle/>
          <a:p>
            <a:pPr algn="l" indent="0" lvl="0" marL="0" rtl="0">
              <a:lnSpc>
                <a:spcPct val="100000"/>
              </a:lnSpc>
              <a:spcBef>
                <a:spcPts val="0"/>
              </a:spcBef>
              <a:spcAft>
                <a:spcPts val="0"/>
              </a:spcAft>
              <a:buSzPts val="1400"/>
              <a:buNone/>
            </a:pPr>
            <a:r>
              <a:t/>
            </a:r>
            <a:endParaRPr/>
          </a:p>
        </p:txBody>
      </p:sp>
      <p:sp>
        <p:nvSpPr>
          <p:cNvPr id="113" name="Google Shape;113;g87c00f31c7_0_12:notes"/>
          <p:cNvSpPr txBox="1"/>
          <p:nvPr>
            <p:ph idx="12" type="sldNum"/>
          </p:nvPr>
        </p:nvSpPr>
        <p:spPr>
          <a:xfrm>
            <a:off x="3884613" y="8685213"/>
            <a:ext cx="2971800" cy="458700"/>
          </a:xfrm>
          <a:prstGeom prst="rect">
            <a:avLst/>
          </a:prstGeom>
          <a:noFill/>
          <a:ln>
            <a:noFill/>
          </a:ln>
        </p:spPr>
        <p:txBody>
          <a:bodyPr anchor="b" anchorCtr="0" bIns="45700" lIns="91425" numCol="1" rIns="91425" spcFirstLastPara="1" tIns="45700" wrap="square">
            <a:noAutofit/>
          </a:bodyPr>
          <a:lstStyle/>
          <a:p>
            <a:pPr algn="r" indent="0" lvl="0" marL="0" rtl="0">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7c00f31c7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type="none" w="sm"/>
            <a:tailEnd len="sm" type="none" w="sm"/>
          </a:ln>
        </p:spPr>
      </p:sp>
      <p:sp>
        <p:nvSpPr>
          <p:cNvPr id="119" name="Google Shape;119;g87c00f31c7_0_18:notes"/>
          <p:cNvSpPr txBox="1"/>
          <p:nvPr>
            <p:ph idx="1" type="body"/>
          </p:nvPr>
        </p:nvSpPr>
        <p:spPr>
          <a:xfrm>
            <a:off x="685800" y="4400550"/>
            <a:ext cx="5486400" cy="3600600"/>
          </a:xfrm>
          <a:prstGeom prst="rect">
            <a:avLst/>
          </a:prstGeom>
          <a:noFill/>
          <a:ln>
            <a:noFill/>
          </a:ln>
        </p:spPr>
        <p:txBody>
          <a:bodyPr anchor="t" anchorCtr="0" bIns="45700" lIns="91425" numCol="1" rIns="91425" spcFirstLastPara="1" tIns="45700" wrap="square">
            <a:noAutofit/>
          </a:bodyPr>
          <a:lstStyle/>
          <a:p>
            <a:pPr algn="l" indent="0" lvl="0" marL="0" rtl="0">
              <a:lnSpc>
                <a:spcPct val="100000"/>
              </a:lnSpc>
              <a:spcBef>
                <a:spcPts val="0"/>
              </a:spcBef>
              <a:spcAft>
                <a:spcPts val="0"/>
              </a:spcAft>
              <a:buSzPts val="1400"/>
              <a:buNone/>
            </a:pPr>
            <a:r>
              <a:t/>
            </a:r>
            <a:endParaRPr/>
          </a:p>
        </p:txBody>
      </p:sp>
      <p:sp>
        <p:nvSpPr>
          <p:cNvPr id="120" name="Google Shape;120;g87c00f31c7_0_18:notes"/>
          <p:cNvSpPr txBox="1"/>
          <p:nvPr>
            <p:ph idx="12" type="sldNum"/>
          </p:nvPr>
        </p:nvSpPr>
        <p:spPr>
          <a:xfrm>
            <a:off x="3884613" y="8685213"/>
            <a:ext cx="2971800" cy="458700"/>
          </a:xfrm>
          <a:prstGeom prst="rect">
            <a:avLst/>
          </a:prstGeom>
          <a:noFill/>
          <a:ln>
            <a:noFill/>
          </a:ln>
        </p:spPr>
        <p:txBody>
          <a:bodyPr anchor="b" anchorCtr="0" bIns="45700" lIns="91425" numCol="1" rIns="91425" spcFirstLastPara="1" tIns="45700" wrap="square">
            <a:noAutofit/>
          </a:bodyPr>
          <a:lstStyle/>
          <a:p>
            <a:pPr algn="r" indent="0" lvl="0" marL="0" rtl="0">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txBox="1"/>
          <p:nvPr>
            <p:ph idx="1" type="body"/>
          </p:nvPr>
        </p:nvSpPr>
        <p:spPr>
          <a:xfrm>
            <a:off x="685800" y="4400550"/>
            <a:ext cx="5486400" cy="3600450"/>
          </a:xfrm>
          <a:prstGeom prst="rect">
            <a:avLst/>
          </a:prstGeom>
          <a:noFill/>
          <a:ln>
            <a:noFill/>
          </a:ln>
        </p:spPr>
        <p:txBody>
          <a:bodyPr anchor="t" anchorCtr="0" bIns="45700" lIns="91425" numCol="1" rIns="91425" spcFirstLastPara="1" tIns="45700" wrap="square">
            <a:noAutofit/>
          </a:bodyPr>
          <a:lstStyle/>
          <a:p>
            <a:pPr algn="l" indent="0" lvl="0" marL="0" rtl="0">
              <a:lnSpc>
                <a:spcPct val="100000"/>
              </a:lnSpc>
              <a:spcBef>
                <a:spcPts val="0"/>
              </a:spcBef>
              <a:spcAft>
                <a:spcPts val="0"/>
              </a:spcAft>
              <a:buSzPts val="1400"/>
              <a:buNone/>
            </a:pPr>
            <a:r>
              <a:rPr lang="en-US"/>
              <a:t> </a:t>
            </a:r>
            <a:endParaRPr/>
          </a:p>
        </p:txBody>
      </p:sp>
      <p:sp>
        <p:nvSpPr>
          <p:cNvPr id="126" name="Google Shape;12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type="none" w="sm"/>
            <a:tailEnd len="sm" type="none" w="sm"/>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bf632b803c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type="none" w="sm"/>
            <a:tailEnd len="sm" type="none" w="sm"/>
          </a:ln>
        </p:spPr>
      </p:sp>
      <p:sp>
        <p:nvSpPr>
          <p:cNvPr id="132" name="Google Shape;132;gbf632b803c_0_9:notes"/>
          <p:cNvSpPr txBox="1"/>
          <p:nvPr>
            <p:ph idx="1" type="body"/>
          </p:nvPr>
        </p:nvSpPr>
        <p:spPr>
          <a:xfrm>
            <a:off x="685800" y="4400550"/>
            <a:ext cx="5486400" cy="3600600"/>
          </a:xfrm>
          <a:prstGeom prst="rect">
            <a:avLst/>
          </a:prstGeom>
          <a:noFill/>
          <a:ln>
            <a:noFill/>
          </a:ln>
        </p:spPr>
        <p:txBody>
          <a:bodyPr anchor="t" anchorCtr="0" bIns="45700" lIns="91425" numCol="1" rIns="91425" spcFirstLastPara="1" tIns="45700" wrap="square">
            <a:noAutofit/>
          </a:bodyPr>
          <a:lstStyle/>
          <a:p>
            <a:pPr algn="l" indent="0" lvl="0" marL="0" rtl="0">
              <a:lnSpc>
                <a:spcPct val="100000"/>
              </a:lnSpc>
              <a:spcBef>
                <a:spcPts val="0"/>
              </a:spcBef>
              <a:spcAft>
                <a:spcPts val="0"/>
              </a:spcAft>
              <a:buSzPts val="1400"/>
              <a:buNone/>
            </a:pPr>
            <a:r>
              <a:rPr lang="en-US"/>
              <a:t>Talk about supplementals, time permitting.</a:t>
            </a:r>
            <a:endParaRPr/>
          </a:p>
        </p:txBody>
      </p:sp>
      <p:sp>
        <p:nvSpPr>
          <p:cNvPr id="133" name="Google Shape;133;gbf632b803c_0_9:notes"/>
          <p:cNvSpPr txBox="1"/>
          <p:nvPr>
            <p:ph idx="12" type="sldNum"/>
          </p:nvPr>
        </p:nvSpPr>
        <p:spPr>
          <a:xfrm>
            <a:off x="3884613" y="8685213"/>
            <a:ext cx="2971800" cy="458700"/>
          </a:xfrm>
          <a:prstGeom prst="rect">
            <a:avLst/>
          </a:prstGeom>
          <a:noFill/>
          <a:ln>
            <a:noFill/>
          </a:ln>
        </p:spPr>
        <p:txBody>
          <a:bodyPr anchor="b" anchorCtr="0" bIns="45700" lIns="91425" numCol="1" rIns="91425" spcFirstLastPara="1" tIns="45700" wrap="square">
            <a:noAutofit/>
          </a:bodyPr>
          <a:lstStyle/>
          <a:p>
            <a:pPr algn="r" indent="0" lvl="0" marL="0" rtl="0">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bf632b803c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type="none" w="sm"/>
            <a:tailEnd len="sm" type="none" w="sm"/>
          </a:ln>
        </p:spPr>
      </p:sp>
      <p:sp>
        <p:nvSpPr>
          <p:cNvPr id="139" name="Google Shape;139;gbf632b803c_0_15:notes"/>
          <p:cNvSpPr txBox="1"/>
          <p:nvPr>
            <p:ph idx="1" type="body"/>
          </p:nvPr>
        </p:nvSpPr>
        <p:spPr>
          <a:xfrm>
            <a:off x="685800" y="4400550"/>
            <a:ext cx="5486400" cy="3600600"/>
          </a:xfrm>
          <a:prstGeom prst="rect">
            <a:avLst/>
          </a:prstGeom>
          <a:noFill/>
          <a:ln>
            <a:noFill/>
          </a:ln>
        </p:spPr>
        <p:txBody>
          <a:bodyPr anchor="t" anchorCtr="0" bIns="45700" lIns="91425" numCol="1" rIns="91425" spcFirstLastPara="1" tIns="45700" wrap="square">
            <a:noAutofit/>
          </a:bodyPr>
          <a:lstStyle/>
          <a:p>
            <a:pPr algn="l" indent="0" lvl="0" marL="0" rtl="0">
              <a:lnSpc>
                <a:spcPct val="100000"/>
              </a:lnSpc>
              <a:spcBef>
                <a:spcPts val="0"/>
              </a:spcBef>
              <a:spcAft>
                <a:spcPts val="0"/>
              </a:spcAft>
              <a:buSzPts val="1400"/>
              <a:buNone/>
            </a:pPr>
            <a:r>
              <a:rPr lang="en-US"/>
              <a:t>The goal of the writing exercises are for students to begin to formulate ideas, to dig deep and be vulnerable to topics that </a:t>
            </a:r>
            <a:r>
              <a:rPr lang="en-US"/>
              <a:t>they</a:t>
            </a:r>
            <a:r>
              <a:rPr lang="en-US"/>
              <a:t> might not otherwise consider. Students should remember that the ideas generated still need to fit into the essay prompts and answer the question.</a:t>
            </a:r>
            <a:endParaRPr/>
          </a:p>
        </p:txBody>
      </p:sp>
      <p:sp>
        <p:nvSpPr>
          <p:cNvPr id="140" name="Google Shape;140;gbf632b803c_0_15:notes"/>
          <p:cNvSpPr txBox="1"/>
          <p:nvPr>
            <p:ph idx="12" type="sldNum"/>
          </p:nvPr>
        </p:nvSpPr>
        <p:spPr>
          <a:xfrm>
            <a:off x="3884613" y="8685213"/>
            <a:ext cx="2971800" cy="458700"/>
          </a:xfrm>
          <a:prstGeom prst="rect">
            <a:avLst/>
          </a:prstGeom>
          <a:noFill/>
          <a:ln>
            <a:noFill/>
          </a:ln>
        </p:spPr>
        <p:txBody>
          <a:bodyPr anchor="b" anchorCtr="0" bIns="45700" lIns="91425" numCol="1" rIns="91425" spcFirstLastPara="1" tIns="45700" wrap="square">
            <a:noAutofit/>
          </a:bodyPr>
          <a:lstStyle/>
          <a:p>
            <a:pPr algn="r" indent="0" lvl="0" marL="0" rtl="0">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txBox="1"/>
          <p:nvPr>
            <p:ph idx="1" type="body"/>
          </p:nvPr>
        </p:nvSpPr>
        <p:spPr>
          <a:xfrm>
            <a:off x="685800" y="4400550"/>
            <a:ext cx="5486400" cy="3600450"/>
          </a:xfrm>
          <a:prstGeom prst="rect">
            <a:avLst/>
          </a:prstGeom>
          <a:noFill/>
          <a:ln>
            <a:noFill/>
          </a:ln>
        </p:spPr>
        <p:txBody>
          <a:bodyPr anchor="t" anchorCtr="0" bIns="45700" lIns="91425" numCol="1" rIns="91425" spcFirstLastPara="1" tIns="45700" wrap="square">
            <a:noAutofit/>
          </a:bodyPr>
          <a:lstStyle/>
          <a:p>
            <a:pPr algn="l" indent="0" lvl="0" marL="0" rtl="0">
              <a:lnSpc>
                <a:spcPct val="100000"/>
              </a:lnSpc>
              <a:spcBef>
                <a:spcPts val="0"/>
              </a:spcBef>
              <a:spcAft>
                <a:spcPts val="0"/>
              </a:spcAft>
              <a:buSzPts val="1400"/>
              <a:buNone/>
            </a:pPr>
            <a:r>
              <a:t/>
            </a:r>
            <a:endParaRPr/>
          </a:p>
        </p:txBody>
      </p:sp>
      <p:sp>
        <p:nvSpPr>
          <p:cNvPr id="146" name="Google Shape;14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type="none" w="sm"/>
            <a:tailEnd len="sm" type="none" w="sm"/>
          </a:ln>
        </p:spPr>
      </p:sp>
    </p:spTree>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10"/>
          <p:cNvSpPr/>
          <p:nvPr/>
        </p:nvSpPr>
        <p:spPr>
          <a:xfrm>
            <a:off x="446534" y="3085765"/>
            <a:ext cx="11262866" cy="3304800"/>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20" name="Google Shape;20;p10"/>
          <p:cNvSpPr txBox="1"/>
          <p:nvPr>
            <p:ph type="ctrTitle"/>
          </p:nvPr>
        </p:nvSpPr>
        <p:spPr>
          <a:xfrm>
            <a:off x="581191" y="1020431"/>
            <a:ext cx="10993549" cy="1475013"/>
          </a:xfrm>
          <a:prstGeom prst="rect">
            <a:avLst/>
          </a:prstGeom>
          <a:noFill/>
          <a:ln>
            <a:noFill/>
          </a:ln>
        </p:spPr>
        <p:txBody>
          <a:bodyPr anchor="b" anchorCtr="0" bIns="45700" lIns="91425" numCol="1" rIns="91425" spcFirstLastPara="1" tIns="45700" wrap="square">
            <a:normAutofit/>
          </a:bodyPr>
          <a:lstStyle>
            <a:lvl1pPr algn="l" lvl="0">
              <a:lnSpc>
                <a:spcPct val="100000"/>
              </a:lnSpc>
              <a:spcBef>
                <a:spcPts val="0"/>
              </a:spcBef>
              <a:spcAft>
                <a:spcPts val="0"/>
              </a:spcAft>
              <a:buClr>
                <a:schemeClr val="accent1"/>
              </a:buClr>
              <a:buSzPts val="3600"/>
              <a:buFont typeface="Gill Sans"/>
              <a:buNone/>
              <a:defRPr sz="3600">
                <a:solidFill>
                  <a:schemeClr val="accent1"/>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21" name="Google Shape;21;p10"/>
          <p:cNvSpPr txBox="1"/>
          <p:nvPr>
            <p:ph idx="1" type="subTitle"/>
          </p:nvPr>
        </p:nvSpPr>
        <p:spPr>
          <a:xfrm>
            <a:off x="581194" y="2495445"/>
            <a:ext cx="10993546" cy="590321"/>
          </a:xfrm>
          <a:prstGeom prst="rect">
            <a:avLst/>
          </a:prstGeom>
          <a:noFill/>
          <a:ln>
            <a:noFill/>
          </a:ln>
        </p:spPr>
        <p:txBody>
          <a:bodyPr anchor="t" anchorCtr="0" bIns="45700" lIns="91425" numCol="1" rIns="91425" spcFirstLastPara="1" tIns="45700" wrap="square">
            <a:normAutofit/>
          </a:bodyPr>
          <a:lstStyle>
            <a:lvl1pPr algn="l" lvl="0">
              <a:lnSpc>
                <a:spcPct val="100000"/>
              </a:lnSpc>
              <a:spcBef>
                <a:spcPts val="320"/>
              </a:spcBef>
              <a:spcAft>
                <a:spcPts val="0"/>
              </a:spcAft>
              <a:buSzPts val="1472"/>
              <a:buNone/>
              <a:defRPr cap="none" sz="1600">
                <a:solidFill>
                  <a:schemeClr val="accent2"/>
                </a:solidFill>
              </a:defRPr>
            </a:lvl1pPr>
            <a:lvl2pPr algn="ctr" lvl="1">
              <a:lnSpc>
                <a:spcPct val="100000"/>
              </a:lnSpc>
              <a:spcBef>
                <a:spcPts val="600"/>
              </a:spcBef>
              <a:spcAft>
                <a:spcPts val="0"/>
              </a:spcAft>
              <a:buSzPts val="1472"/>
              <a:buNone/>
              <a:defRPr>
                <a:solidFill>
                  <a:srgbClr val="888888"/>
                </a:solidFill>
              </a:defRPr>
            </a:lvl2pPr>
            <a:lvl3pPr algn="ctr" lvl="2">
              <a:lnSpc>
                <a:spcPct val="100000"/>
              </a:lnSpc>
              <a:spcBef>
                <a:spcPts val="600"/>
              </a:spcBef>
              <a:spcAft>
                <a:spcPts val="0"/>
              </a:spcAft>
              <a:buSzPts val="1288"/>
              <a:buNone/>
              <a:defRPr>
                <a:solidFill>
                  <a:srgbClr val="888888"/>
                </a:solidFill>
              </a:defRPr>
            </a:lvl3pPr>
            <a:lvl4pPr algn="ctr" lvl="3">
              <a:lnSpc>
                <a:spcPct val="100000"/>
              </a:lnSpc>
              <a:spcBef>
                <a:spcPts val="600"/>
              </a:spcBef>
              <a:spcAft>
                <a:spcPts val="0"/>
              </a:spcAft>
              <a:buSzPts val="1104"/>
              <a:buNone/>
              <a:defRPr>
                <a:solidFill>
                  <a:srgbClr val="888888"/>
                </a:solidFill>
              </a:defRPr>
            </a:lvl4pPr>
            <a:lvl5pPr algn="ctr" lvl="4">
              <a:lnSpc>
                <a:spcPct val="100000"/>
              </a:lnSpc>
              <a:spcBef>
                <a:spcPts val="600"/>
              </a:spcBef>
              <a:spcAft>
                <a:spcPts val="0"/>
              </a:spcAft>
              <a:buSzPts val="1104"/>
              <a:buNone/>
              <a:defRPr>
                <a:solidFill>
                  <a:srgbClr val="888888"/>
                </a:solidFill>
              </a:defRPr>
            </a:lvl5pPr>
            <a:lvl6pPr algn="ctr" lvl="5">
              <a:lnSpc>
                <a:spcPct val="100000"/>
              </a:lnSpc>
              <a:spcBef>
                <a:spcPts val="600"/>
              </a:spcBef>
              <a:spcAft>
                <a:spcPts val="0"/>
              </a:spcAft>
              <a:buSzPts val="1104"/>
              <a:buNone/>
              <a:defRPr>
                <a:solidFill>
                  <a:srgbClr val="888888"/>
                </a:solidFill>
              </a:defRPr>
            </a:lvl6pPr>
            <a:lvl7pPr algn="ctr" lvl="6">
              <a:lnSpc>
                <a:spcPct val="100000"/>
              </a:lnSpc>
              <a:spcBef>
                <a:spcPts val="600"/>
              </a:spcBef>
              <a:spcAft>
                <a:spcPts val="0"/>
              </a:spcAft>
              <a:buSzPts val="1104"/>
              <a:buNone/>
              <a:defRPr>
                <a:solidFill>
                  <a:srgbClr val="888888"/>
                </a:solidFill>
              </a:defRPr>
            </a:lvl7pPr>
            <a:lvl8pPr algn="ctr" lvl="7">
              <a:lnSpc>
                <a:spcPct val="100000"/>
              </a:lnSpc>
              <a:spcBef>
                <a:spcPts val="600"/>
              </a:spcBef>
              <a:spcAft>
                <a:spcPts val="0"/>
              </a:spcAft>
              <a:buSzPts val="1104"/>
              <a:buNone/>
              <a:defRPr>
                <a:solidFill>
                  <a:srgbClr val="888888"/>
                </a:solidFill>
              </a:defRPr>
            </a:lvl8pPr>
            <a:lvl9pPr algn="ctr" lvl="8">
              <a:lnSpc>
                <a:spcPct val="100000"/>
              </a:lnSpc>
              <a:spcBef>
                <a:spcPts val="600"/>
              </a:spcBef>
              <a:spcAft>
                <a:spcPts val="600"/>
              </a:spcAft>
              <a:buSzPts val="1104"/>
              <a:buNone/>
              <a:defRPr>
                <a:solidFill>
                  <a:srgbClr val="888888"/>
                </a:solidFill>
              </a:defRPr>
            </a:lvl9pPr>
          </a:lstStyle>
          <a:p/>
        </p:txBody>
      </p:sp>
      <p:sp>
        <p:nvSpPr>
          <p:cNvPr id="22" name="Google Shape;22;p10"/>
          <p:cNvSpPr txBox="1"/>
          <p:nvPr>
            <p:ph idx="10" type="dt"/>
          </p:nvPr>
        </p:nvSpPr>
        <p:spPr>
          <a:xfrm>
            <a:off x="7605951" y="5956137"/>
            <a:ext cx="2844800"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solidFill>
                  <a:srgbClr val="2D58AC"/>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23" name="Google Shape;23;p10"/>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solidFill>
                  <a:srgbClr val="2D58AC"/>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24" name="Google Shape;24;p10"/>
          <p:cNvSpPr txBox="1"/>
          <p:nvPr>
            <p:ph idx="12" type="sldNum"/>
          </p:nvPr>
        </p:nvSpPr>
        <p:spPr>
          <a:xfrm>
            <a:off x="10558300" y="5956137"/>
            <a:ext cx="101644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19"/>
          <p:cNvSpPr/>
          <p:nvPr/>
        </p:nvSpPr>
        <p:spPr>
          <a:xfrm>
            <a:off x="440286" y="614407"/>
            <a:ext cx="11309338" cy="1189298"/>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84" name="Google Shape;84;p19"/>
          <p:cNvSpPr txBox="1"/>
          <p:nvPr>
            <p:ph type="title"/>
          </p:nvPr>
        </p:nvSpPr>
        <p:spPr>
          <a:xfrm>
            <a:off x="581192" y="702156"/>
            <a:ext cx="11029616" cy="1013800"/>
          </a:xfrm>
          <a:prstGeom prst="rect">
            <a:avLst/>
          </a:prstGeom>
          <a:noFill/>
          <a:ln>
            <a:noFill/>
          </a:ln>
        </p:spPr>
        <p:txBody>
          <a:bodyPr anchor="b" anchorCtr="0" bIns="45700" lIns="91425" numCol="1" rIns="91425" spcFirstLastPara="1" tIns="45700" wrap="square">
            <a:normAutofit/>
          </a:bodyPr>
          <a:lstStyle>
            <a:lvl1pPr algn="l" lvl="0">
              <a:lnSpc>
                <a:spcPct val="100000"/>
              </a:lnSpc>
              <a:spcBef>
                <a:spcPts val="0"/>
              </a:spcBef>
              <a:spcAft>
                <a:spcPts val="0"/>
              </a:spcAft>
              <a:buClr>
                <a:schemeClr val="lt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85" name="Google Shape;85;p19"/>
          <p:cNvSpPr txBox="1"/>
          <p:nvPr>
            <p:ph idx="1" type="body"/>
          </p:nvPr>
        </p:nvSpPr>
        <p:spPr>
          <a:xfrm rot="5400000">
            <a:off x="4334603" y="-1417408"/>
            <a:ext cx="3522794" cy="11029616"/>
          </a:xfrm>
          <a:prstGeom prst="rect">
            <a:avLst/>
          </a:prstGeom>
          <a:noFill/>
          <a:ln>
            <a:noFill/>
          </a:ln>
        </p:spPr>
        <p:txBody>
          <a:bodyPr anchor="t" anchorCtr="0" bIns="45700" lIns="91425" numCol="1" rIns="91425" spcFirstLastPara="1" tIns="45700" wrap="square">
            <a:normAutofit/>
          </a:bodyPr>
          <a:lstStyle>
            <a:lvl1pPr algn="l" indent="-333756" lvl="0" marL="457200">
              <a:lnSpc>
                <a:spcPct val="100000"/>
              </a:lnSpc>
              <a:spcBef>
                <a:spcPts val="360"/>
              </a:spcBef>
              <a:spcAft>
                <a:spcPts val="0"/>
              </a:spcAft>
              <a:buSzPts val="1656"/>
              <a:buChar char="◼"/>
              <a:defRPr/>
            </a:lvl1pPr>
            <a:lvl2pPr algn="l" indent="-322072" lvl="1" marL="914400">
              <a:lnSpc>
                <a:spcPct val="100000"/>
              </a:lnSpc>
              <a:spcBef>
                <a:spcPts val="600"/>
              </a:spcBef>
              <a:spcAft>
                <a:spcPts val="0"/>
              </a:spcAft>
              <a:buSzPts val="1472"/>
              <a:buChar char="◼"/>
              <a:defRPr/>
            </a:lvl2pPr>
            <a:lvl3pPr algn="l" indent="-310388" lvl="2" marL="1371600">
              <a:lnSpc>
                <a:spcPct val="100000"/>
              </a:lnSpc>
              <a:spcBef>
                <a:spcPts val="600"/>
              </a:spcBef>
              <a:spcAft>
                <a:spcPts val="0"/>
              </a:spcAft>
              <a:buSzPts val="1288"/>
              <a:buChar char="◼"/>
              <a:defRPr/>
            </a:lvl3pPr>
            <a:lvl4pPr algn="l" indent="-298703" lvl="3" marL="1828800">
              <a:lnSpc>
                <a:spcPct val="100000"/>
              </a:lnSpc>
              <a:spcBef>
                <a:spcPts val="600"/>
              </a:spcBef>
              <a:spcAft>
                <a:spcPts val="0"/>
              </a:spcAft>
              <a:buSzPts val="1104"/>
              <a:buChar char="◼"/>
              <a:defRPr/>
            </a:lvl4pPr>
            <a:lvl5pPr algn="l" indent="-298704" lvl="4" marL="2286000">
              <a:lnSpc>
                <a:spcPct val="100000"/>
              </a:lnSpc>
              <a:spcBef>
                <a:spcPts val="600"/>
              </a:spcBef>
              <a:spcAft>
                <a:spcPts val="0"/>
              </a:spcAft>
              <a:buSzPts val="1104"/>
              <a:buChar char="◼"/>
              <a:defRPr/>
            </a:lvl5pPr>
            <a:lvl6pPr algn="l" indent="-333756" lvl="5" marL="2743200">
              <a:lnSpc>
                <a:spcPct val="100000"/>
              </a:lnSpc>
              <a:spcBef>
                <a:spcPts val="600"/>
              </a:spcBef>
              <a:spcAft>
                <a:spcPts val="0"/>
              </a:spcAft>
              <a:buSzPts val="1656"/>
              <a:buChar char="◼"/>
              <a:defRPr/>
            </a:lvl6pPr>
            <a:lvl7pPr algn="l" indent="-333756" lvl="6" marL="3200400">
              <a:lnSpc>
                <a:spcPct val="100000"/>
              </a:lnSpc>
              <a:spcBef>
                <a:spcPts val="600"/>
              </a:spcBef>
              <a:spcAft>
                <a:spcPts val="0"/>
              </a:spcAft>
              <a:buSzPts val="1656"/>
              <a:buChar char="◼"/>
              <a:defRPr/>
            </a:lvl7pPr>
            <a:lvl8pPr algn="l" indent="-333756" lvl="7" marL="3657600">
              <a:lnSpc>
                <a:spcPct val="100000"/>
              </a:lnSpc>
              <a:spcBef>
                <a:spcPts val="600"/>
              </a:spcBef>
              <a:spcAft>
                <a:spcPts val="0"/>
              </a:spcAft>
              <a:buSzPts val="1656"/>
              <a:buChar char="◼"/>
              <a:defRPr/>
            </a:lvl8pPr>
            <a:lvl9pPr algn="l" indent="-333756" lvl="8" marL="4114800">
              <a:lnSpc>
                <a:spcPct val="100000"/>
              </a:lnSpc>
              <a:spcBef>
                <a:spcPts val="600"/>
              </a:spcBef>
              <a:spcAft>
                <a:spcPts val="600"/>
              </a:spcAft>
              <a:buSzPts val="1656"/>
              <a:buChar char="◼"/>
              <a:defRPr/>
            </a:lvl9pPr>
          </a:lstStyle>
          <a:p/>
        </p:txBody>
      </p:sp>
      <p:sp>
        <p:nvSpPr>
          <p:cNvPr id="86" name="Google Shape;86;p19"/>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87" name="Google Shape;87;p19"/>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88" name="Google Shape;88;p19"/>
          <p:cNvSpPr txBox="1"/>
          <p:nvPr>
            <p:ph idx="12" type="sldNum"/>
          </p:nvPr>
        </p:nvSpPr>
        <p:spPr>
          <a:xfrm>
            <a:off x="10558300" y="5956137"/>
            <a:ext cx="105251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20"/>
          <p:cNvSpPr/>
          <p:nvPr/>
        </p:nvSpPr>
        <p:spPr>
          <a:xfrm>
            <a:off x="8839201" y="599725"/>
            <a:ext cx="2906817" cy="5816950"/>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91" name="Google Shape;91;p20"/>
          <p:cNvSpPr txBox="1"/>
          <p:nvPr>
            <p:ph type="title"/>
          </p:nvPr>
        </p:nvSpPr>
        <p:spPr>
          <a:xfrm rot="5400000">
            <a:off x="7249746" y="2265181"/>
            <a:ext cx="5183073" cy="2004164"/>
          </a:xfrm>
          <a:prstGeom prst="rect">
            <a:avLst/>
          </a:prstGeom>
          <a:noFill/>
          <a:ln>
            <a:noFill/>
          </a:ln>
        </p:spPr>
        <p:txBody>
          <a:bodyPr anchor="b" anchorCtr="0" bIns="45700" lIns="91425" numCol="1" rIns="91425" spcFirstLastPara="1" tIns="45700" wrap="square">
            <a:normAutofit/>
          </a:bodyPr>
          <a:lstStyle>
            <a:lvl1pPr algn="l" lvl="0">
              <a:lnSpc>
                <a:spcPct val="100000"/>
              </a:lnSpc>
              <a:spcBef>
                <a:spcPts val="0"/>
              </a:spcBef>
              <a:spcAft>
                <a:spcPts val="0"/>
              </a:spcAft>
              <a:buClr>
                <a:schemeClr val="lt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92" name="Google Shape;92;p20"/>
          <p:cNvSpPr txBox="1"/>
          <p:nvPr>
            <p:ph idx="1" type="body"/>
          </p:nvPr>
        </p:nvSpPr>
        <p:spPr>
          <a:xfrm rot="5400000">
            <a:off x="2131526" y="-680877"/>
            <a:ext cx="5183073" cy="7896279"/>
          </a:xfrm>
          <a:prstGeom prst="rect">
            <a:avLst/>
          </a:prstGeom>
          <a:noFill/>
          <a:ln>
            <a:noFill/>
          </a:ln>
        </p:spPr>
        <p:txBody>
          <a:bodyPr anchor="t" anchorCtr="0" bIns="45700" lIns="91425" numCol="1" rIns="91425" spcFirstLastPara="1" tIns="45700" wrap="square">
            <a:normAutofit/>
          </a:bodyPr>
          <a:lstStyle>
            <a:lvl1pPr algn="l" indent="-333756" lvl="0" marL="457200">
              <a:lnSpc>
                <a:spcPct val="100000"/>
              </a:lnSpc>
              <a:spcBef>
                <a:spcPts val="360"/>
              </a:spcBef>
              <a:spcAft>
                <a:spcPts val="0"/>
              </a:spcAft>
              <a:buSzPts val="1656"/>
              <a:buChar char="◼"/>
              <a:defRPr/>
            </a:lvl1pPr>
            <a:lvl2pPr algn="l" indent="-333756" lvl="1" marL="914400">
              <a:lnSpc>
                <a:spcPct val="100000"/>
              </a:lnSpc>
              <a:spcBef>
                <a:spcPts val="600"/>
              </a:spcBef>
              <a:spcAft>
                <a:spcPts val="0"/>
              </a:spcAft>
              <a:buSzPts val="1656"/>
              <a:buChar char="◼"/>
              <a:defRPr/>
            </a:lvl2pPr>
            <a:lvl3pPr algn="l" indent="-333756" lvl="2" marL="1371600">
              <a:lnSpc>
                <a:spcPct val="100000"/>
              </a:lnSpc>
              <a:spcBef>
                <a:spcPts val="600"/>
              </a:spcBef>
              <a:spcAft>
                <a:spcPts val="0"/>
              </a:spcAft>
              <a:buSzPts val="1656"/>
              <a:buChar char="◼"/>
              <a:defRPr/>
            </a:lvl3pPr>
            <a:lvl4pPr algn="l" indent="-333756" lvl="3" marL="1828800">
              <a:lnSpc>
                <a:spcPct val="100000"/>
              </a:lnSpc>
              <a:spcBef>
                <a:spcPts val="600"/>
              </a:spcBef>
              <a:spcAft>
                <a:spcPts val="0"/>
              </a:spcAft>
              <a:buSzPts val="1656"/>
              <a:buChar char="◼"/>
              <a:defRPr/>
            </a:lvl4pPr>
            <a:lvl5pPr algn="l" indent="-333756" lvl="4" marL="2286000">
              <a:lnSpc>
                <a:spcPct val="100000"/>
              </a:lnSpc>
              <a:spcBef>
                <a:spcPts val="600"/>
              </a:spcBef>
              <a:spcAft>
                <a:spcPts val="0"/>
              </a:spcAft>
              <a:buSzPts val="1656"/>
              <a:buChar char="◼"/>
              <a:defRPr/>
            </a:lvl5pPr>
            <a:lvl6pPr algn="l" indent="-333756" lvl="5" marL="2743200">
              <a:lnSpc>
                <a:spcPct val="100000"/>
              </a:lnSpc>
              <a:spcBef>
                <a:spcPts val="600"/>
              </a:spcBef>
              <a:spcAft>
                <a:spcPts val="0"/>
              </a:spcAft>
              <a:buSzPts val="1656"/>
              <a:buChar char="◼"/>
              <a:defRPr/>
            </a:lvl6pPr>
            <a:lvl7pPr algn="l" indent="-333756" lvl="6" marL="3200400">
              <a:lnSpc>
                <a:spcPct val="100000"/>
              </a:lnSpc>
              <a:spcBef>
                <a:spcPts val="600"/>
              </a:spcBef>
              <a:spcAft>
                <a:spcPts val="0"/>
              </a:spcAft>
              <a:buSzPts val="1656"/>
              <a:buChar char="◼"/>
              <a:defRPr/>
            </a:lvl7pPr>
            <a:lvl8pPr algn="l" indent="-333756" lvl="7" marL="3657600">
              <a:lnSpc>
                <a:spcPct val="100000"/>
              </a:lnSpc>
              <a:spcBef>
                <a:spcPts val="600"/>
              </a:spcBef>
              <a:spcAft>
                <a:spcPts val="0"/>
              </a:spcAft>
              <a:buSzPts val="1656"/>
              <a:buChar char="◼"/>
              <a:defRPr/>
            </a:lvl8pPr>
            <a:lvl9pPr algn="l" indent="-333756" lvl="8" marL="4114800">
              <a:lnSpc>
                <a:spcPct val="100000"/>
              </a:lnSpc>
              <a:spcBef>
                <a:spcPts val="600"/>
              </a:spcBef>
              <a:spcAft>
                <a:spcPts val="600"/>
              </a:spcAft>
              <a:buSzPts val="1656"/>
              <a:buChar char="◼"/>
              <a:defRPr/>
            </a:lvl9pPr>
          </a:lstStyle>
          <a:p/>
        </p:txBody>
      </p:sp>
      <p:sp>
        <p:nvSpPr>
          <p:cNvPr id="93" name="Google Shape;93;p20"/>
          <p:cNvSpPr txBox="1"/>
          <p:nvPr>
            <p:ph idx="10" type="dt"/>
          </p:nvPr>
        </p:nvSpPr>
        <p:spPr>
          <a:xfrm>
            <a:off x="8993673" y="5956137"/>
            <a:ext cx="1328141"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solidFill>
                  <a:srgbClr val="2D58AC"/>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94" name="Google Shape;94;p20"/>
          <p:cNvSpPr txBox="1"/>
          <p:nvPr>
            <p:ph idx="11" type="ftr"/>
          </p:nvPr>
        </p:nvSpPr>
        <p:spPr>
          <a:xfrm>
            <a:off x="774923" y="5951811"/>
            <a:ext cx="7896279"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95" name="Google Shape;95;p20"/>
          <p:cNvSpPr txBox="1"/>
          <p:nvPr>
            <p:ph idx="12" type="sldNum"/>
          </p:nvPr>
        </p:nvSpPr>
        <p:spPr>
          <a:xfrm>
            <a:off x="10446615" y="5956137"/>
            <a:ext cx="1164195"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1"/>
          <p:cNvSpPr/>
          <p:nvPr/>
        </p:nvSpPr>
        <p:spPr>
          <a:xfrm>
            <a:off x="440286" y="614407"/>
            <a:ext cx="11309338" cy="1189298"/>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27" name="Google Shape;27;p11"/>
          <p:cNvSpPr txBox="1"/>
          <p:nvPr>
            <p:ph type="title"/>
          </p:nvPr>
        </p:nvSpPr>
        <p:spPr>
          <a:xfrm>
            <a:off x="581192" y="702156"/>
            <a:ext cx="11029616" cy="1013800"/>
          </a:xfrm>
          <a:prstGeom prst="rect">
            <a:avLst/>
          </a:prstGeom>
          <a:noFill/>
          <a:ln>
            <a:noFill/>
          </a:ln>
        </p:spPr>
        <p:txBody>
          <a:bodyPr anchor="b" anchorCtr="0" bIns="45700" lIns="91425" numCol="1" rIns="91425" spcFirstLastPara="1" tIns="45700" wrap="square">
            <a:normAutofit/>
          </a:bodyPr>
          <a:lstStyle>
            <a:lvl1pPr algn="l" lvl="0">
              <a:lnSpc>
                <a:spcPct val="100000"/>
              </a:lnSpc>
              <a:spcBef>
                <a:spcPts val="0"/>
              </a:spcBef>
              <a:spcAft>
                <a:spcPts val="0"/>
              </a:spcAft>
              <a:buClr>
                <a:schemeClr val="lt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28" name="Google Shape;28;p11"/>
          <p:cNvSpPr txBox="1"/>
          <p:nvPr>
            <p:ph idx="1" type="body"/>
          </p:nvPr>
        </p:nvSpPr>
        <p:spPr>
          <a:xfrm>
            <a:off x="581192" y="2180496"/>
            <a:ext cx="11029615" cy="3678303"/>
          </a:xfrm>
          <a:prstGeom prst="rect">
            <a:avLst/>
          </a:prstGeom>
          <a:noFill/>
          <a:ln>
            <a:noFill/>
          </a:ln>
        </p:spPr>
        <p:txBody>
          <a:bodyPr anchor="ctr" anchorCtr="0" bIns="45700" lIns="91425" numCol="1" rIns="91425" spcFirstLastPara="1" tIns="45700" wrap="square">
            <a:normAutofit/>
          </a:bodyPr>
          <a:lstStyle>
            <a:lvl1pPr algn="l" indent="-333756" lvl="0" marL="457200">
              <a:lnSpc>
                <a:spcPct val="100000"/>
              </a:lnSpc>
              <a:spcBef>
                <a:spcPts val="360"/>
              </a:spcBef>
              <a:spcAft>
                <a:spcPts val="0"/>
              </a:spcAft>
              <a:buSzPts val="1656"/>
              <a:buChar char="◼"/>
              <a:defRPr/>
            </a:lvl1pPr>
            <a:lvl2pPr algn="l" indent="-333756" lvl="1" marL="914400">
              <a:lnSpc>
                <a:spcPct val="100000"/>
              </a:lnSpc>
              <a:spcBef>
                <a:spcPts val="600"/>
              </a:spcBef>
              <a:spcAft>
                <a:spcPts val="0"/>
              </a:spcAft>
              <a:buSzPts val="1656"/>
              <a:buChar char="◼"/>
              <a:defRPr/>
            </a:lvl2pPr>
            <a:lvl3pPr algn="l" indent="-333756" lvl="2" marL="1371600">
              <a:lnSpc>
                <a:spcPct val="100000"/>
              </a:lnSpc>
              <a:spcBef>
                <a:spcPts val="600"/>
              </a:spcBef>
              <a:spcAft>
                <a:spcPts val="0"/>
              </a:spcAft>
              <a:buSzPts val="1656"/>
              <a:buChar char="◼"/>
              <a:defRPr/>
            </a:lvl3pPr>
            <a:lvl4pPr algn="l" indent="-333756" lvl="3" marL="1828800">
              <a:lnSpc>
                <a:spcPct val="100000"/>
              </a:lnSpc>
              <a:spcBef>
                <a:spcPts val="600"/>
              </a:spcBef>
              <a:spcAft>
                <a:spcPts val="0"/>
              </a:spcAft>
              <a:buSzPts val="1656"/>
              <a:buChar char="◼"/>
              <a:defRPr/>
            </a:lvl4pPr>
            <a:lvl5pPr algn="l" indent="-333756" lvl="4" marL="2286000">
              <a:lnSpc>
                <a:spcPct val="100000"/>
              </a:lnSpc>
              <a:spcBef>
                <a:spcPts val="600"/>
              </a:spcBef>
              <a:spcAft>
                <a:spcPts val="0"/>
              </a:spcAft>
              <a:buSzPts val="1656"/>
              <a:buChar char="◼"/>
              <a:defRPr/>
            </a:lvl5pPr>
            <a:lvl6pPr algn="l" indent="-333756" lvl="5" marL="2743200">
              <a:lnSpc>
                <a:spcPct val="100000"/>
              </a:lnSpc>
              <a:spcBef>
                <a:spcPts val="600"/>
              </a:spcBef>
              <a:spcAft>
                <a:spcPts val="0"/>
              </a:spcAft>
              <a:buSzPts val="1656"/>
              <a:buChar char="◼"/>
              <a:defRPr/>
            </a:lvl6pPr>
            <a:lvl7pPr algn="l" indent="-333756" lvl="6" marL="3200400">
              <a:lnSpc>
                <a:spcPct val="100000"/>
              </a:lnSpc>
              <a:spcBef>
                <a:spcPts val="600"/>
              </a:spcBef>
              <a:spcAft>
                <a:spcPts val="0"/>
              </a:spcAft>
              <a:buSzPts val="1656"/>
              <a:buChar char="◼"/>
              <a:defRPr/>
            </a:lvl7pPr>
            <a:lvl8pPr algn="l" indent="-333756" lvl="7" marL="3657600">
              <a:lnSpc>
                <a:spcPct val="100000"/>
              </a:lnSpc>
              <a:spcBef>
                <a:spcPts val="600"/>
              </a:spcBef>
              <a:spcAft>
                <a:spcPts val="0"/>
              </a:spcAft>
              <a:buSzPts val="1656"/>
              <a:buChar char="◼"/>
              <a:defRPr/>
            </a:lvl8pPr>
            <a:lvl9pPr algn="l" indent="-333756" lvl="8" marL="4114800">
              <a:lnSpc>
                <a:spcPct val="100000"/>
              </a:lnSpc>
              <a:spcBef>
                <a:spcPts val="600"/>
              </a:spcBef>
              <a:spcAft>
                <a:spcPts val="600"/>
              </a:spcAft>
              <a:buSzPts val="1656"/>
              <a:buChar char="◼"/>
              <a:defRPr/>
            </a:lvl9pPr>
          </a:lstStyle>
          <a:p/>
        </p:txBody>
      </p:sp>
      <p:sp>
        <p:nvSpPr>
          <p:cNvPr id="29" name="Google Shape;29;p11"/>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30" name="Google Shape;30;p11"/>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31" name="Google Shape;31;p11"/>
          <p:cNvSpPr txBox="1"/>
          <p:nvPr>
            <p:ph idx="12" type="sldNum"/>
          </p:nvPr>
        </p:nvSpPr>
        <p:spPr>
          <a:xfrm>
            <a:off x="10558300" y="5956137"/>
            <a:ext cx="1052508"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14"/>
          <p:cNvSpPr/>
          <p:nvPr/>
        </p:nvSpPr>
        <p:spPr>
          <a:xfrm>
            <a:off x="445982" y="606554"/>
            <a:ext cx="11300036" cy="1258827"/>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34" name="Google Shape;34;p14"/>
          <p:cNvSpPr txBox="1"/>
          <p:nvPr>
            <p:ph type="title"/>
          </p:nvPr>
        </p:nvSpPr>
        <p:spPr>
          <a:xfrm>
            <a:off x="581193" y="729658"/>
            <a:ext cx="11029616" cy="988332"/>
          </a:xfrm>
          <a:prstGeom prst="rect">
            <a:avLst/>
          </a:prstGeom>
          <a:noFill/>
          <a:ln>
            <a:noFill/>
          </a:ln>
        </p:spPr>
        <p:txBody>
          <a:bodyPr anchor="b" anchorCtr="0" bIns="45700" lIns="91425" numCol="1" rIns="91425" spcFirstLastPara="1" tIns="45700" wrap="square">
            <a:normAutofit/>
          </a:bodyPr>
          <a:lstStyle>
            <a:lvl1pPr algn="l" lvl="0">
              <a:lnSpc>
                <a:spcPct val="100000"/>
              </a:lnSpc>
              <a:spcBef>
                <a:spcPts val="0"/>
              </a:spcBef>
              <a:spcAft>
                <a:spcPts val="0"/>
              </a:spcAft>
              <a:buClr>
                <a:schemeClr val="lt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35" name="Google Shape;35;p14"/>
          <p:cNvSpPr txBox="1"/>
          <p:nvPr>
            <p:ph idx="1" type="body"/>
          </p:nvPr>
        </p:nvSpPr>
        <p:spPr>
          <a:xfrm>
            <a:off x="887219" y="2250892"/>
            <a:ext cx="5087075" cy="536005"/>
          </a:xfrm>
          <a:prstGeom prst="rect">
            <a:avLst/>
          </a:prstGeom>
          <a:noFill/>
          <a:ln>
            <a:noFill/>
          </a:ln>
        </p:spPr>
        <p:txBody>
          <a:bodyPr anchor="b" anchorCtr="0" bIns="45700" lIns="91425" numCol="1" rIns="91425" spcFirstLastPara="1" tIns="45700" wrap="square">
            <a:noAutofit/>
          </a:bodyPr>
          <a:lstStyle>
            <a:lvl1pPr algn="l" indent="-228600" lvl="0" marL="457200">
              <a:lnSpc>
                <a:spcPct val="100000"/>
              </a:lnSpc>
              <a:spcBef>
                <a:spcPts val="440"/>
              </a:spcBef>
              <a:spcAft>
                <a:spcPts val="0"/>
              </a:spcAft>
              <a:buSzPts val="2024"/>
              <a:buNone/>
              <a:defRPr b="0" sz="2200">
                <a:solidFill>
                  <a:schemeClr val="accent2"/>
                </a:solidFill>
              </a:defRPr>
            </a:lvl1pPr>
            <a:lvl2pPr algn="l" indent="-228600" lvl="1" marL="914400">
              <a:lnSpc>
                <a:spcPct val="100000"/>
              </a:lnSpc>
              <a:spcBef>
                <a:spcPts val="600"/>
              </a:spcBef>
              <a:spcAft>
                <a:spcPts val="0"/>
              </a:spcAft>
              <a:buSzPts val="1840"/>
              <a:buNone/>
              <a:defRPr b="1" sz="2000"/>
            </a:lvl2pPr>
            <a:lvl3pPr algn="l" indent="-228600" lvl="2" marL="1371600">
              <a:lnSpc>
                <a:spcPct val="100000"/>
              </a:lnSpc>
              <a:spcBef>
                <a:spcPts val="600"/>
              </a:spcBef>
              <a:spcAft>
                <a:spcPts val="0"/>
              </a:spcAft>
              <a:buSzPts val="1656"/>
              <a:buNone/>
              <a:defRPr b="1" sz="1800"/>
            </a:lvl3pPr>
            <a:lvl4pPr algn="l" indent="-228600" lvl="3" marL="1828800">
              <a:lnSpc>
                <a:spcPct val="100000"/>
              </a:lnSpc>
              <a:spcBef>
                <a:spcPts val="600"/>
              </a:spcBef>
              <a:spcAft>
                <a:spcPts val="0"/>
              </a:spcAft>
              <a:buSzPts val="1472"/>
              <a:buNone/>
              <a:defRPr b="1" sz="1600"/>
            </a:lvl4pPr>
            <a:lvl5pPr algn="l" indent="-228600" lvl="4" marL="2286000">
              <a:lnSpc>
                <a:spcPct val="100000"/>
              </a:lnSpc>
              <a:spcBef>
                <a:spcPts val="600"/>
              </a:spcBef>
              <a:spcAft>
                <a:spcPts val="0"/>
              </a:spcAft>
              <a:buSzPts val="1472"/>
              <a:buNone/>
              <a:defRPr b="1" sz="1600"/>
            </a:lvl5pPr>
            <a:lvl6pPr algn="l" indent="-228600" lvl="5" marL="2743200">
              <a:lnSpc>
                <a:spcPct val="100000"/>
              </a:lnSpc>
              <a:spcBef>
                <a:spcPts val="600"/>
              </a:spcBef>
              <a:spcAft>
                <a:spcPts val="0"/>
              </a:spcAft>
              <a:buSzPts val="1472"/>
              <a:buNone/>
              <a:defRPr b="1" sz="1600"/>
            </a:lvl6pPr>
            <a:lvl7pPr algn="l" indent="-228600" lvl="6" marL="3200400">
              <a:lnSpc>
                <a:spcPct val="100000"/>
              </a:lnSpc>
              <a:spcBef>
                <a:spcPts val="600"/>
              </a:spcBef>
              <a:spcAft>
                <a:spcPts val="0"/>
              </a:spcAft>
              <a:buSzPts val="1472"/>
              <a:buNone/>
              <a:defRPr b="1" sz="1600"/>
            </a:lvl7pPr>
            <a:lvl8pPr algn="l" indent="-228600" lvl="7" marL="3657600">
              <a:lnSpc>
                <a:spcPct val="100000"/>
              </a:lnSpc>
              <a:spcBef>
                <a:spcPts val="600"/>
              </a:spcBef>
              <a:spcAft>
                <a:spcPts val="0"/>
              </a:spcAft>
              <a:buSzPts val="1472"/>
              <a:buNone/>
              <a:defRPr b="1" sz="1600"/>
            </a:lvl8pPr>
            <a:lvl9pPr algn="l" indent="-228600" lvl="8" marL="4114800">
              <a:lnSpc>
                <a:spcPct val="100000"/>
              </a:lnSpc>
              <a:spcBef>
                <a:spcPts val="600"/>
              </a:spcBef>
              <a:spcAft>
                <a:spcPts val="600"/>
              </a:spcAft>
              <a:buSzPts val="1472"/>
              <a:buNone/>
              <a:defRPr b="1" sz="1600"/>
            </a:lvl9pPr>
          </a:lstStyle>
          <a:p/>
        </p:txBody>
      </p:sp>
      <p:sp>
        <p:nvSpPr>
          <p:cNvPr id="36" name="Google Shape;36;p14"/>
          <p:cNvSpPr txBox="1"/>
          <p:nvPr>
            <p:ph idx="2" type="body"/>
          </p:nvPr>
        </p:nvSpPr>
        <p:spPr>
          <a:xfrm>
            <a:off x="581194" y="2926052"/>
            <a:ext cx="5393100" cy="2934999"/>
          </a:xfrm>
          <a:prstGeom prst="rect">
            <a:avLst/>
          </a:prstGeom>
          <a:noFill/>
          <a:ln>
            <a:noFill/>
          </a:ln>
        </p:spPr>
        <p:txBody>
          <a:bodyPr anchor="t" anchorCtr="0" bIns="45700" lIns="91425" numCol="1" rIns="91425" spcFirstLastPara="1" tIns="45700" wrap="square">
            <a:normAutofit/>
          </a:bodyPr>
          <a:lstStyle>
            <a:lvl1pPr algn="l" indent="-333756" lvl="0" marL="457200">
              <a:lnSpc>
                <a:spcPct val="100000"/>
              </a:lnSpc>
              <a:spcBef>
                <a:spcPts val="360"/>
              </a:spcBef>
              <a:spcAft>
                <a:spcPts val="0"/>
              </a:spcAft>
              <a:buSzPts val="1656"/>
              <a:buChar char="◼"/>
              <a:defRPr/>
            </a:lvl1pPr>
            <a:lvl2pPr algn="l" indent="-333756" lvl="1" marL="914400">
              <a:lnSpc>
                <a:spcPct val="100000"/>
              </a:lnSpc>
              <a:spcBef>
                <a:spcPts val="600"/>
              </a:spcBef>
              <a:spcAft>
                <a:spcPts val="0"/>
              </a:spcAft>
              <a:buSzPts val="1656"/>
              <a:buChar char="◼"/>
              <a:defRPr/>
            </a:lvl2pPr>
            <a:lvl3pPr algn="l" indent="-333756" lvl="2" marL="1371600">
              <a:lnSpc>
                <a:spcPct val="100000"/>
              </a:lnSpc>
              <a:spcBef>
                <a:spcPts val="600"/>
              </a:spcBef>
              <a:spcAft>
                <a:spcPts val="0"/>
              </a:spcAft>
              <a:buSzPts val="1656"/>
              <a:buChar char="◼"/>
              <a:defRPr/>
            </a:lvl3pPr>
            <a:lvl4pPr algn="l" indent="-333756" lvl="3" marL="1828800">
              <a:lnSpc>
                <a:spcPct val="100000"/>
              </a:lnSpc>
              <a:spcBef>
                <a:spcPts val="600"/>
              </a:spcBef>
              <a:spcAft>
                <a:spcPts val="0"/>
              </a:spcAft>
              <a:buSzPts val="1656"/>
              <a:buChar char="◼"/>
              <a:defRPr/>
            </a:lvl4pPr>
            <a:lvl5pPr algn="l" indent="-333756" lvl="4" marL="2286000">
              <a:lnSpc>
                <a:spcPct val="100000"/>
              </a:lnSpc>
              <a:spcBef>
                <a:spcPts val="600"/>
              </a:spcBef>
              <a:spcAft>
                <a:spcPts val="0"/>
              </a:spcAft>
              <a:buSzPts val="1656"/>
              <a:buChar char="◼"/>
              <a:defRPr/>
            </a:lvl5pPr>
            <a:lvl6pPr algn="l" indent="-333756" lvl="5" marL="2743200">
              <a:lnSpc>
                <a:spcPct val="100000"/>
              </a:lnSpc>
              <a:spcBef>
                <a:spcPts val="600"/>
              </a:spcBef>
              <a:spcAft>
                <a:spcPts val="0"/>
              </a:spcAft>
              <a:buSzPts val="1656"/>
              <a:buChar char="◼"/>
              <a:defRPr/>
            </a:lvl6pPr>
            <a:lvl7pPr algn="l" indent="-333756" lvl="6" marL="3200400">
              <a:lnSpc>
                <a:spcPct val="100000"/>
              </a:lnSpc>
              <a:spcBef>
                <a:spcPts val="600"/>
              </a:spcBef>
              <a:spcAft>
                <a:spcPts val="0"/>
              </a:spcAft>
              <a:buSzPts val="1656"/>
              <a:buChar char="◼"/>
              <a:defRPr/>
            </a:lvl7pPr>
            <a:lvl8pPr algn="l" indent="-333756" lvl="7" marL="3657600">
              <a:lnSpc>
                <a:spcPct val="100000"/>
              </a:lnSpc>
              <a:spcBef>
                <a:spcPts val="600"/>
              </a:spcBef>
              <a:spcAft>
                <a:spcPts val="0"/>
              </a:spcAft>
              <a:buSzPts val="1656"/>
              <a:buChar char="◼"/>
              <a:defRPr/>
            </a:lvl8pPr>
            <a:lvl9pPr algn="l" indent="-333756" lvl="8" marL="4114800">
              <a:lnSpc>
                <a:spcPct val="100000"/>
              </a:lnSpc>
              <a:spcBef>
                <a:spcPts val="600"/>
              </a:spcBef>
              <a:spcAft>
                <a:spcPts val="600"/>
              </a:spcAft>
              <a:buSzPts val="1656"/>
              <a:buChar char="◼"/>
              <a:defRPr/>
            </a:lvl9pPr>
          </a:lstStyle>
          <a:p/>
        </p:txBody>
      </p:sp>
      <p:sp>
        <p:nvSpPr>
          <p:cNvPr id="37" name="Google Shape;37;p14"/>
          <p:cNvSpPr txBox="1"/>
          <p:nvPr>
            <p:ph idx="3" type="body"/>
          </p:nvPr>
        </p:nvSpPr>
        <p:spPr>
          <a:xfrm>
            <a:off x="6523735" y="2250892"/>
            <a:ext cx="5087073" cy="553373"/>
          </a:xfrm>
          <a:prstGeom prst="rect">
            <a:avLst/>
          </a:prstGeom>
          <a:noFill/>
          <a:ln>
            <a:noFill/>
          </a:ln>
        </p:spPr>
        <p:txBody>
          <a:bodyPr anchor="b" anchorCtr="0" bIns="45700" lIns="91425" numCol="1" rIns="91425" spcFirstLastPara="1" tIns="45700" wrap="square">
            <a:noAutofit/>
          </a:bodyPr>
          <a:lstStyle>
            <a:lvl1pPr algn="l" indent="-228600" lvl="0" marL="457200">
              <a:lnSpc>
                <a:spcPct val="100000"/>
              </a:lnSpc>
              <a:spcBef>
                <a:spcPts val="440"/>
              </a:spcBef>
              <a:spcAft>
                <a:spcPts val="0"/>
              </a:spcAft>
              <a:buSzPts val="2024"/>
              <a:buNone/>
              <a:defRPr b="0" sz="2200">
                <a:solidFill>
                  <a:schemeClr val="accent2"/>
                </a:solidFill>
              </a:defRPr>
            </a:lvl1pPr>
            <a:lvl2pPr algn="l" indent="-228600" lvl="1" marL="914400">
              <a:lnSpc>
                <a:spcPct val="100000"/>
              </a:lnSpc>
              <a:spcBef>
                <a:spcPts val="600"/>
              </a:spcBef>
              <a:spcAft>
                <a:spcPts val="0"/>
              </a:spcAft>
              <a:buSzPts val="1840"/>
              <a:buNone/>
              <a:defRPr b="1" sz="2000"/>
            </a:lvl2pPr>
            <a:lvl3pPr algn="l" indent="-228600" lvl="2" marL="1371600">
              <a:lnSpc>
                <a:spcPct val="100000"/>
              </a:lnSpc>
              <a:spcBef>
                <a:spcPts val="600"/>
              </a:spcBef>
              <a:spcAft>
                <a:spcPts val="0"/>
              </a:spcAft>
              <a:buSzPts val="1656"/>
              <a:buNone/>
              <a:defRPr b="1" sz="1800"/>
            </a:lvl3pPr>
            <a:lvl4pPr algn="l" indent="-228600" lvl="3" marL="1828800">
              <a:lnSpc>
                <a:spcPct val="100000"/>
              </a:lnSpc>
              <a:spcBef>
                <a:spcPts val="600"/>
              </a:spcBef>
              <a:spcAft>
                <a:spcPts val="0"/>
              </a:spcAft>
              <a:buSzPts val="1472"/>
              <a:buNone/>
              <a:defRPr b="1" sz="1600"/>
            </a:lvl4pPr>
            <a:lvl5pPr algn="l" indent="-228600" lvl="4" marL="2286000">
              <a:lnSpc>
                <a:spcPct val="100000"/>
              </a:lnSpc>
              <a:spcBef>
                <a:spcPts val="600"/>
              </a:spcBef>
              <a:spcAft>
                <a:spcPts val="0"/>
              </a:spcAft>
              <a:buSzPts val="1472"/>
              <a:buNone/>
              <a:defRPr b="1" sz="1600"/>
            </a:lvl5pPr>
            <a:lvl6pPr algn="l" indent="-228600" lvl="5" marL="2743200">
              <a:lnSpc>
                <a:spcPct val="100000"/>
              </a:lnSpc>
              <a:spcBef>
                <a:spcPts val="600"/>
              </a:spcBef>
              <a:spcAft>
                <a:spcPts val="0"/>
              </a:spcAft>
              <a:buSzPts val="1472"/>
              <a:buNone/>
              <a:defRPr b="1" sz="1600"/>
            </a:lvl6pPr>
            <a:lvl7pPr algn="l" indent="-228600" lvl="6" marL="3200400">
              <a:lnSpc>
                <a:spcPct val="100000"/>
              </a:lnSpc>
              <a:spcBef>
                <a:spcPts val="600"/>
              </a:spcBef>
              <a:spcAft>
                <a:spcPts val="0"/>
              </a:spcAft>
              <a:buSzPts val="1472"/>
              <a:buNone/>
              <a:defRPr b="1" sz="1600"/>
            </a:lvl7pPr>
            <a:lvl8pPr algn="l" indent="-228600" lvl="7" marL="3657600">
              <a:lnSpc>
                <a:spcPct val="100000"/>
              </a:lnSpc>
              <a:spcBef>
                <a:spcPts val="600"/>
              </a:spcBef>
              <a:spcAft>
                <a:spcPts val="0"/>
              </a:spcAft>
              <a:buSzPts val="1472"/>
              <a:buNone/>
              <a:defRPr b="1" sz="1600"/>
            </a:lvl8pPr>
            <a:lvl9pPr algn="l" indent="-228600" lvl="8" marL="4114800">
              <a:lnSpc>
                <a:spcPct val="100000"/>
              </a:lnSpc>
              <a:spcBef>
                <a:spcPts val="600"/>
              </a:spcBef>
              <a:spcAft>
                <a:spcPts val="600"/>
              </a:spcAft>
              <a:buSzPts val="1472"/>
              <a:buNone/>
              <a:defRPr b="1" sz="1600"/>
            </a:lvl9pPr>
          </a:lstStyle>
          <a:p/>
        </p:txBody>
      </p:sp>
      <p:sp>
        <p:nvSpPr>
          <p:cNvPr id="38" name="Google Shape;38;p14"/>
          <p:cNvSpPr txBox="1"/>
          <p:nvPr>
            <p:ph idx="4" type="body"/>
          </p:nvPr>
        </p:nvSpPr>
        <p:spPr>
          <a:xfrm>
            <a:off x="6217709" y="2926052"/>
            <a:ext cx="5393100" cy="2934999"/>
          </a:xfrm>
          <a:prstGeom prst="rect">
            <a:avLst/>
          </a:prstGeom>
          <a:noFill/>
          <a:ln>
            <a:noFill/>
          </a:ln>
        </p:spPr>
        <p:txBody>
          <a:bodyPr anchor="t" anchorCtr="0" bIns="45700" lIns="91425" numCol="1" rIns="91425" spcFirstLastPara="1" tIns="45700" wrap="square">
            <a:normAutofit/>
          </a:bodyPr>
          <a:lstStyle>
            <a:lvl1pPr algn="l" indent="-333756" lvl="0" marL="457200">
              <a:lnSpc>
                <a:spcPct val="100000"/>
              </a:lnSpc>
              <a:spcBef>
                <a:spcPts val="360"/>
              </a:spcBef>
              <a:spcAft>
                <a:spcPts val="0"/>
              </a:spcAft>
              <a:buSzPts val="1656"/>
              <a:buChar char="◼"/>
              <a:defRPr/>
            </a:lvl1pPr>
            <a:lvl2pPr algn="l" indent="-333756" lvl="1" marL="914400">
              <a:lnSpc>
                <a:spcPct val="100000"/>
              </a:lnSpc>
              <a:spcBef>
                <a:spcPts val="600"/>
              </a:spcBef>
              <a:spcAft>
                <a:spcPts val="0"/>
              </a:spcAft>
              <a:buSzPts val="1656"/>
              <a:buChar char="◼"/>
              <a:defRPr/>
            </a:lvl2pPr>
            <a:lvl3pPr algn="l" indent="-333756" lvl="2" marL="1371600">
              <a:lnSpc>
                <a:spcPct val="100000"/>
              </a:lnSpc>
              <a:spcBef>
                <a:spcPts val="600"/>
              </a:spcBef>
              <a:spcAft>
                <a:spcPts val="0"/>
              </a:spcAft>
              <a:buSzPts val="1656"/>
              <a:buChar char="◼"/>
              <a:defRPr/>
            </a:lvl3pPr>
            <a:lvl4pPr algn="l" indent="-333756" lvl="3" marL="1828800">
              <a:lnSpc>
                <a:spcPct val="100000"/>
              </a:lnSpc>
              <a:spcBef>
                <a:spcPts val="600"/>
              </a:spcBef>
              <a:spcAft>
                <a:spcPts val="0"/>
              </a:spcAft>
              <a:buSzPts val="1656"/>
              <a:buChar char="◼"/>
              <a:defRPr/>
            </a:lvl4pPr>
            <a:lvl5pPr algn="l" indent="-333756" lvl="4" marL="2286000">
              <a:lnSpc>
                <a:spcPct val="100000"/>
              </a:lnSpc>
              <a:spcBef>
                <a:spcPts val="600"/>
              </a:spcBef>
              <a:spcAft>
                <a:spcPts val="0"/>
              </a:spcAft>
              <a:buSzPts val="1656"/>
              <a:buChar char="◼"/>
              <a:defRPr/>
            </a:lvl5pPr>
            <a:lvl6pPr algn="l" indent="-333756" lvl="5" marL="2743200">
              <a:lnSpc>
                <a:spcPct val="100000"/>
              </a:lnSpc>
              <a:spcBef>
                <a:spcPts val="600"/>
              </a:spcBef>
              <a:spcAft>
                <a:spcPts val="0"/>
              </a:spcAft>
              <a:buSzPts val="1656"/>
              <a:buChar char="◼"/>
              <a:defRPr/>
            </a:lvl6pPr>
            <a:lvl7pPr algn="l" indent="-333756" lvl="6" marL="3200400">
              <a:lnSpc>
                <a:spcPct val="100000"/>
              </a:lnSpc>
              <a:spcBef>
                <a:spcPts val="600"/>
              </a:spcBef>
              <a:spcAft>
                <a:spcPts val="0"/>
              </a:spcAft>
              <a:buSzPts val="1656"/>
              <a:buChar char="◼"/>
              <a:defRPr/>
            </a:lvl7pPr>
            <a:lvl8pPr algn="l" indent="-333756" lvl="7" marL="3657600">
              <a:lnSpc>
                <a:spcPct val="100000"/>
              </a:lnSpc>
              <a:spcBef>
                <a:spcPts val="600"/>
              </a:spcBef>
              <a:spcAft>
                <a:spcPts val="0"/>
              </a:spcAft>
              <a:buSzPts val="1656"/>
              <a:buChar char="◼"/>
              <a:defRPr/>
            </a:lvl8pPr>
            <a:lvl9pPr algn="l" indent="-333756" lvl="8" marL="4114800">
              <a:lnSpc>
                <a:spcPct val="100000"/>
              </a:lnSpc>
              <a:spcBef>
                <a:spcPts val="600"/>
              </a:spcBef>
              <a:spcAft>
                <a:spcPts val="600"/>
              </a:spcAft>
              <a:buSzPts val="1656"/>
              <a:buChar char="◼"/>
              <a:defRPr/>
            </a:lvl9pPr>
          </a:lstStyle>
          <a:p/>
        </p:txBody>
      </p:sp>
      <p:sp>
        <p:nvSpPr>
          <p:cNvPr id="39" name="Google Shape;39;p14"/>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0" name="Google Shape;40;p14"/>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1" name="Google Shape;41;p14"/>
          <p:cNvSpPr txBox="1"/>
          <p:nvPr>
            <p:ph idx="12" type="sldNum"/>
          </p:nvPr>
        </p:nvSpPr>
        <p:spPr>
          <a:xfrm>
            <a:off x="10558300" y="5956137"/>
            <a:ext cx="105251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2" name="Shape 42"/>
        <p:cNvGrpSpPr/>
        <p:nvPr/>
      </p:nvGrpSpPr>
      <p:grpSpPr>
        <a:xfrm>
          <a:off x="0" y="0"/>
          <a:ext cx="0" cy="0"/>
          <a:chOff x="0" y="0"/>
          <a:chExt cx="0" cy="0"/>
        </a:xfrm>
      </p:grpSpPr>
      <p:sp>
        <p:nvSpPr>
          <p:cNvPr id="43" name="Google Shape;43;p12"/>
          <p:cNvSpPr/>
          <p:nvPr/>
        </p:nvSpPr>
        <p:spPr>
          <a:xfrm>
            <a:off x="447817" y="5141974"/>
            <a:ext cx="11290860" cy="1258827"/>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44" name="Google Shape;44;p12"/>
          <p:cNvSpPr txBox="1"/>
          <p:nvPr>
            <p:ph type="title"/>
          </p:nvPr>
        </p:nvSpPr>
        <p:spPr>
          <a:xfrm>
            <a:off x="581193" y="3043910"/>
            <a:ext cx="11029615" cy="1497507"/>
          </a:xfrm>
          <a:prstGeom prst="rect">
            <a:avLst/>
          </a:prstGeom>
          <a:noFill/>
          <a:ln>
            <a:noFill/>
          </a:ln>
        </p:spPr>
        <p:txBody>
          <a:bodyPr anchor="b" anchorCtr="0" bIns="45700" lIns="91425" numCol="1" rIns="91425" spcFirstLastPara="1" tIns="45700" wrap="square">
            <a:normAutofit/>
          </a:bodyPr>
          <a:lstStyle>
            <a:lvl1pPr algn="l" lvl="0">
              <a:lnSpc>
                <a:spcPct val="100000"/>
              </a:lnSpc>
              <a:spcBef>
                <a:spcPts val="0"/>
              </a:spcBef>
              <a:spcAft>
                <a:spcPts val="0"/>
              </a:spcAft>
              <a:buClr>
                <a:schemeClr val="accent1"/>
              </a:buClr>
              <a:buSzPts val="3600"/>
              <a:buFont typeface="Gill Sans"/>
              <a:buNone/>
              <a:defRPr b="0" cap="none" sz="3600">
                <a:solidFill>
                  <a:schemeClr val="accent1"/>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5" name="Google Shape;45;p12"/>
          <p:cNvSpPr txBox="1"/>
          <p:nvPr>
            <p:ph idx="1" type="body"/>
          </p:nvPr>
        </p:nvSpPr>
        <p:spPr>
          <a:xfrm>
            <a:off x="581192" y="4541417"/>
            <a:ext cx="11029615" cy="600556"/>
          </a:xfrm>
          <a:prstGeom prst="rect">
            <a:avLst/>
          </a:prstGeom>
          <a:noFill/>
          <a:ln>
            <a:noFill/>
          </a:ln>
        </p:spPr>
        <p:txBody>
          <a:bodyPr anchor="t" anchorCtr="0" bIns="45700" lIns="91425" numCol="1" rIns="91425" spcFirstLastPara="1" tIns="45700" wrap="square">
            <a:normAutofit/>
          </a:bodyPr>
          <a:lstStyle>
            <a:lvl1pPr algn="l" indent="-228600" lvl="0" marL="457200">
              <a:lnSpc>
                <a:spcPct val="100000"/>
              </a:lnSpc>
              <a:spcBef>
                <a:spcPts val="360"/>
              </a:spcBef>
              <a:spcAft>
                <a:spcPts val="0"/>
              </a:spcAft>
              <a:buSzPts val="1656"/>
              <a:buNone/>
              <a:defRPr cap="none" sz="1800">
                <a:solidFill>
                  <a:schemeClr val="accent2"/>
                </a:solidFill>
              </a:defRPr>
            </a:lvl1pPr>
            <a:lvl2pPr algn="l" indent="-228600" lvl="1" marL="914400">
              <a:lnSpc>
                <a:spcPct val="100000"/>
              </a:lnSpc>
              <a:spcBef>
                <a:spcPts val="600"/>
              </a:spcBef>
              <a:spcAft>
                <a:spcPts val="0"/>
              </a:spcAft>
              <a:buSzPts val="1656"/>
              <a:buNone/>
              <a:defRPr sz="1800">
                <a:solidFill>
                  <a:srgbClr val="888888"/>
                </a:solidFill>
              </a:defRPr>
            </a:lvl2pPr>
            <a:lvl3pPr algn="l" indent="-228600" lvl="2" marL="1371600">
              <a:lnSpc>
                <a:spcPct val="100000"/>
              </a:lnSpc>
              <a:spcBef>
                <a:spcPts val="600"/>
              </a:spcBef>
              <a:spcAft>
                <a:spcPts val="0"/>
              </a:spcAft>
              <a:buSzPts val="1472"/>
              <a:buNone/>
              <a:defRPr sz="1600">
                <a:solidFill>
                  <a:srgbClr val="888888"/>
                </a:solidFill>
              </a:defRPr>
            </a:lvl3pPr>
            <a:lvl4pPr algn="l" indent="-228600" lvl="3" marL="1828800">
              <a:lnSpc>
                <a:spcPct val="100000"/>
              </a:lnSpc>
              <a:spcBef>
                <a:spcPts val="600"/>
              </a:spcBef>
              <a:spcAft>
                <a:spcPts val="0"/>
              </a:spcAft>
              <a:buSzPts val="1288"/>
              <a:buNone/>
              <a:defRPr sz="1400">
                <a:solidFill>
                  <a:srgbClr val="888888"/>
                </a:solidFill>
              </a:defRPr>
            </a:lvl4pPr>
            <a:lvl5pPr algn="l" indent="-228600" lvl="4" marL="2286000">
              <a:lnSpc>
                <a:spcPct val="100000"/>
              </a:lnSpc>
              <a:spcBef>
                <a:spcPts val="600"/>
              </a:spcBef>
              <a:spcAft>
                <a:spcPts val="0"/>
              </a:spcAft>
              <a:buSzPts val="1288"/>
              <a:buNone/>
              <a:defRPr sz="1400">
                <a:solidFill>
                  <a:srgbClr val="888888"/>
                </a:solidFill>
              </a:defRPr>
            </a:lvl5pPr>
            <a:lvl6pPr algn="l" indent="-228600" lvl="5" marL="2743200">
              <a:lnSpc>
                <a:spcPct val="100000"/>
              </a:lnSpc>
              <a:spcBef>
                <a:spcPts val="600"/>
              </a:spcBef>
              <a:spcAft>
                <a:spcPts val="0"/>
              </a:spcAft>
              <a:buSzPts val="1288"/>
              <a:buNone/>
              <a:defRPr sz="1400">
                <a:solidFill>
                  <a:srgbClr val="888888"/>
                </a:solidFill>
              </a:defRPr>
            </a:lvl6pPr>
            <a:lvl7pPr algn="l" indent="-228600" lvl="6" marL="3200400">
              <a:lnSpc>
                <a:spcPct val="100000"/>
              </a:lnSpc>
              <a:spcBef>
                <a:spcPts val="600"/>
              </a:spcBef>
              <a:spcAft>
                <a:spcPts val="0"/>
              </a:spcAft>
              <a:buSzPts val="1288"/>
              <a:buNone/>
              <a:defRPr sz="1400">
                <a:solidFill>
                  <a:srgbClr val="888888"/>
                </a:solidFill>
              </a:defRPr>
            </a:lvl7pPr>
            <a:lvl8pPr algn="l" indent="-228600" lvl="7" marL="3657600">
              <a:lnSpc>
                <a:spcPct val="100000"/>
              </a:lnSpc>
              <a:spcBef>
                <a:spcPts val="600"/>
              </a:spcBef>
              <a:spcAft>
                <a:spcPts val="0"/>
              </a:spcAft>
              <a:buSzPts val="1288"/>
              <a:buNone/>
              <a:defRPr sz="1400">
                <a:solidFill>
                  <a:srgbClr val="888888"/>
                </a:solidFill>
              </a:defRPr>
            </a:lvl8pPr>
            <a:lvl9pPr algn="l" indent="-228600" lvl="8" marL="4114800">
              <a:lnSpc>
                <a:spcPct val="100000"/>
              </a:lnSpc>
              <a:spcBef>
                <a:spcPts val="600"/>
              </a:spcBef>
              <a:spcAft>
                <a:spcPts val="600"/>
              </a:spcAft>
              <a:buSzPts val="1288"/>
              <a:buNone/>
              <a:defRPr sz="1400">
                <a:solidFill>
                  <a:srgbClr val="888888"/>
                </a:solidFill>
              </a:defRPr>
            </a:lvl9pPr>
          </a:lstStyle>
          <a:p/>
        </p:txBody>
      </p:sp>
      <p:sp>
        <p:nvSpPr>
          <p:cNvPr id="46" name="Google Shape;46;p12"/>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solidFill>
                  <a:srgbClr val="2D58AC"/>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7" name="Google Shape;47;p12"/>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solidFill>
                  <a:srgbClr val="2D58AC"/>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8" name="Google Shape;48;p12"/>
          <p:cNvSpPr txBox="1"/>
          <p:nvPr>
            <p:ph idx="12" type="sldNum"/>
          </p:nvPr>
        </p:nvSpPr>
        <p:spPr>
          <a:xfrm>
            <a:off x="10558300" y="5956137"/>
            <a:ext cx="105251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9" name="Shape 49"/>
        <p:cNvGrpSpPr/>
        <p:nvPr/>
      </p:nvGrpSpPr>
      <p:grpSpPr>
        <a:xfrm>
          <a:off x="0" y="0"/>
          <a:ext cx="0" cy="0"/>
          <a:chOff x="0" y="0"/>
          <a:chExt cx="0" cy="0"/>
        </a:xfrm>
      </p:grpSpPr>
      <p:sp>
        <p:nvSpPr>
          <p:cNvPr id="50" name="Google Shape;50;p13"/>
          <p:cNvSpPr/>
          <p:nvPr/>
        </p:nvSpPr>
        <p:spPr>
          <a:xfrm>
            <a:off x="445982" y="606554"/>
            <a:ext cx="11300036" cy="1258827"/>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51" name="Google Shape;51;p13"/>
          <p:cNvSpPr txBox="1"/>
          <p:nvPr>
            <p:ph type="title"/>
          </p:nvPr>
        </p:nvSpPr>
        <p:spPr>
          <a:xfrm>
            <a:off x="581193" y="729658"/>
            <a:ext cx="11029616" cy="988332"/>
          </a:xfrm>
          <a:prstGeom prst="rect">
            <a:avLst/>
          </a:prstGeom>
          <a:noFill/>
          <a:ln>
            <a:noFill/>
          </a:ln>
        </p:spPr>
        <p:txBody>
          <a:bodyPr anchor="b" anchorCtr="0" bIns="45700" lIns="91425" numCol="1" rIns="91425" spcFirstLastPara="1" tIns="45700" wrap="square">
            <a:normAutofit/>
          </a:bodyPr>
          <a:lstStyle>
            <a:lvl1pPr algn="l" lvl="0">
              <a:lnSpc>
                <a:spcPct val="100000"/>
              </a:lnSpc>
              <a:spcBef>
                <a:spcPts val="0"/>
              </a:spcBef>
              <a:spcAft>
                <a:spcPts val="0"/>
              </a:spcAft>
              <a:buClr>
                <a:schemeClr val="lt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52" name="Google Shape;52;p13"/>
          <p:cNvSpPr txBox="1"/>
          <p:nvPr>
            <p:ph idx="1" type="body"/>
          </p:nvPr>
        </p:nvSpPr>
        <p:spPr>
          <a:xfrm>
            <a:off x="581193" y="2228003"/>
            <a:ext cx="5422390" cy="3633047"/>
          </a:xfrm>
          <a:prstGeom prst="rect">
            <a:avLst/>
          </a:prstGeom>
          <a:noFill/>
          <a:ln>
            <a:noFill/>
          </a:ln>
        </p:spPr>
        <p:txBody>
          <a:bodyPr anchor="ctr" anchorCtr="0" bIns="45700" lIns="91425" numCol="1" rIns="91425" spcFirstLastPara="1" tIns="45700" wrap="square">
            <a:normAutofit/>
          </a:bodyPr>
          <a:lstStyle>
            <a:lvl1pPr algn="l" indent="-333756" lvl="0" marL="457200">
              <a:lnSpc>
                <a:spcPct val="100000"/>
              </a:lnSpc>
              <a:spcBef>
                <a:spcPts val="360"/>
              </a:spcBef>
              <a:spcAft>
                <a:spcPts val="0"/>
              </a:spcAft>
              <a:buSzPts val="1656"/>
              <a:buChar char="◼"/>
              <a:defRPr/>
            </a:lvl1pPr>
            <a:lvl2pPr algn="l" indent="-333756" lvl="1" marL="914400">
              <a:lnSpc>
                <a:spcPct val="100000"/>
              </a:lnSpc>
              <a:spcBef>
                <a:spcPts val="600"/>
              </a:spcBef>
              <a:spcAft>
                <a:spcPts val="0"/>
              </a:spcAft>
              <a:buSzPts val="1656"/>
              <a:buChar char="◼"/>
              <a:defRPr/>
            </a:lvl2pPr>
            <a:lvl3pPr algn="l" indent="-333756" lvl="2" marL="1371600">
              <a:lnSpc>
                <a:spcPct val="100000"/>
              </a:lnSpc>
              <a:spcBef>
                <a:spcPts val="600"/>
              </a:spcBef>
              <a:spcAft>
                <a:spcPts val="0"/>
              </a:spcAft>
              <a:buSzPts val="1656"/>
              <a:buChar char="◼"/>
              <a:defRPr/>
            </a:lvl3pPr>
            <a:lvl4pPr algn="l" indent="-333756" lvl="3" marL="1828800">
              <a:lnSpc>
                <a:spcPct val="100000"/>
              </a:lnSpc>
              <a:spcBef>
                <a:spcPts val="600"/>
              </a:spcBef>
              <a:spcAft>
                <a:spcPts val="0"/>
              </a:spcAft>
              <a:buSzPts val="1656"/>
              <a:buChar char="◼"/>
              <a:defRPr/>
            </a:lvl4pPr>
            <a:lvl5pPr algn="l" indent="-333756" lvl="4" marL="2286000">
              <a:lnSpc>
                <a:spcPct val="100000"/>
              </a:lnSpc>
              <a:spcBef>
                <a:spcPts val="600"/>
              </a:spcBef>
              <a:spcAft>
                <a:spcPts val="0"/>
              </a:spcAft>
              <a:buSzPts val="1656"/>
              <a:buChar char="◼"/>
              <a:defRPr/>
            </a:lvl5pPr>
            <a:lvl6pPr algn="l" indent="-333756" lvl="5" marL="2743200">
              <a:lnSpc>
                <a:spcPct val="100000"/>
              </a:lnSpc>
              <a:spcBef>
                <a:spcPts val="600"/>
              </a:spcBef>
              <a:spcAft>
                <a:spcPts val="0"/>
              </a:spcAft>
              <a:buSzPts val="1656"/>
              <a:buChar char="◼"/>
              <a:defRPr/>
            </a:lvl6pPr>
            <a:lvl7pPr algn="l" indent="-333756" lvl="6" marL="3200400">
              <a:lnSpc>
                <a:spcPct val="100000"/>
              </a:lnSpc>
              <a:spcBef>
                <a:spcPts val="600"/>
              </a:spcBef>
              <a:spcAft>
                <a:spcPts val="0"/>
              </a:spcAft>
              <a:buSzPts val="1656"/>
              <a:buChar char="◼"/>
              <a:defRPr/>
            </a:lvl7pPr>
            <a:lvl8pPr algn="l" indent="-333756" lvl="7" marL="3657600">
              <a:lnSpc>
                <a:spcPct val="100000"/>
              </a:lnSpc>
              <a:spcBef>
                <a:spcPts val="600"/>
              </a:spcBef>
              <a:spcAft>
                <a:spcPts val="0"/>
              </a:spcAft>
              <a:buSzPts val="1656"/>
              <a:buChar char="◼"/>
              <a:defRPr/>
            </a:lvl8pPr>
            <a:lvl9pPr algn="l" indent="-333756" lvl="8" marL="4114800">
              <a:lnSpc>
                <a:spcPct val="100000"/>
              </a:lnSpc>
              <a:spcBef>
                <a:spcPts val="600"/>
              </a:spcBef>
              <a:spcAft>
                <a:spcPts val="600"/>
              </a:spcAft>
              <a:buSzPts val="1656"/>
              <a:buChar char="◼"/>
              <a:defRPr/>
            </a:lvl9pPr>
          </a:lstStyle>
          <a:p/>
        </p:txBody>
      </p:sp>
      <p:sp>
        <p:nvSpPr>
          <p:cNvPr id="53" name="Google Shape;53;p13"/>
          <p:cNvSpPr txBox="1"/>
          <p:nvPr>
            <p:ph idx="2" type="body"/>
          </p:nvPr>
        </p:nvSpPr>
        <p:spPr>
          <a:xfrm>
            <a:off x="6188417" y="2228003"/>
            <a:ext cx="5422392" cy="3633047"/>
          </a:xfrm>
          <a:prstGeom prst="rect">
            <a:avLst/>
          </a:prstGeom>
          <a:noFill/>
          <a:ln>
            <a:noFill/>
          </a:ln>
        </p:spPr>
        <p:txBody>
          <a:bodyPr anchor="ctr" anchorCtr="0" bIns="45700" lIns="91425" numCol="1" rIns="91425" spcFirstLastPara="1" tIns="45700" wrap="square">
            <a:normAutofit/>
          </a:bodyPr>
          <a:lstStyle>
            <a:lvl1pPr algn="l" indent="-333756" lvl="0" marL="457200">
              <a:lnSpc>
                <a:spcPct val="100000"/>
              </a:lnSpc>
              <a:spcBef>
                <a:spcPts val="360"/>
              </a:spcBef>
              <a:spcAft>
                <a:spcPts val="0"/>
              </a:spcAft>
              <a:buSzPts val="1656"/>
              <a:buChar char="◼"/>
              <a:defRPr/>
            </a:lvl1pPr>
            <a:lvl2pPr algn="l" indent="-333756" lvl="1" marL="914400">
              <a:lnSpc>
                <a:spcPct val="100000"/>
              </a:lnSpc>
              <a:spcBef>
                <a:spcPts val="600"/>
              </a:spcBef>
              <a:spcAft>
                <a:spcPts val="0"/>
              </a:spcAft>
              <a:buSzPts val="1656"/>
              <a:buChar char="◼"/>
              <a:defRPr/>
            </a:lvl2pPr>
            <a:lvl3pPr algn="l" indent="-333756" lvl="2" marL="1371600">
              <a:lnSpc>
                <a:spcPct val="100000"/>
              </a:lnSpc>
              <a:spcBef>
                <a:spcPts val="600"/>
              </a:spcBef>
              <a:spcAft>
                <a:spcPts val="0"/>
              </a:spcAft>
              <a:buSzPts val="1656"/>
              <a:buChar char="◼"/>
              <a:defRPr/>
            </a:lvl3pPr>
            <a:lvl4pPr algn="l" indent="-333756" lvl="3" marL="1828800">
              <a:lnSpc>
                <a:spcPct val="100000"/>
              </a:lnSpc>
              <a:spcBef>
                <a:spcPts val="600"/>
              </a:spcBef>
              <a:spcAft>
                <a:spcPts val="0"/>
              </a:spcAft>
              <a:buSzPts val="1656"/>
              <a:buChar char="◼"/>
              <a:defRPr/>
            </a:lvl4pPr>
            <a:lvl5pPr algn="l" indent="-333756" lvl="4" marL="2286000">
              <a:lnSpc>
                <a:spcPct val="100000"/>
              </a:lnSpc>
              <a:spcBef>
                <a:spcPts val="600"/>
              </a:spcBef>
              <a:spcAft>
                <a:spcPts val="0"/>
              </a:spcAft>
              <a:buSzPts val="1656"/>
              <a:buChar char="◼"/>
              <a:defRPr/>
            </a:lvl5pPr>
            <a:lvl6pPr algn="l" indent="-333756" lvl="5" marL="2743200">
              <a:lnSpc>
                <a:spcPct val="100000"/>
              </a:lnSpc>
              <a:spcBef>
                <a:spcPts val="600"/>
              </a:spcBef>
              <a:spcAft>
                <a:spcPts val="0"/>
              </a:spcAft>
              <a:buSzPts val="1656"/>
              <a:buChar char="◼"/>
              <a:defRPr/>
            </a:lvl6pPr>
            <a:lvl7pPr algn="l" indent="-333756" lvl="6" marL="3200400">
              <a:lnSpc>
                <a:spcPct val="100000"/>
              </a:lnSpc>
              <a:spcBef>
                <a:spcPts val="600"/>
              </a:spcBef>
              <a:spcAft>
                <a:spcPts val="0"/>
              </a:spcAft>
              <a:buSzPts val="1656"/>
              <a:buChar char="◼"/>
              <a:defRPr/>
            </a:lvl7pPr>
            <a:lvl8pPr algn="l" indent="-333756" lvl="7" marL="3657600">
              <a:lnSpc>
                <a:spcPct val="100000"/>
              </a:lnSpc>
              <a:spcBef>
                <a:spcPts val="600"/>
              </a:spcBef>
              <a:spcAft>
                <a:spcPts val="0"/>
              </a:spcAft>
              <a:buSzPts val="1656"/>
              <a:buChar char="◼"/>
              <a:defRPr/>
            </a:lvl8pPr>
            <a:lvl9pPr algn="l" indent="-333756" lvl="8" marL="4114800">
              <a:lnSpc>
                <a:spcPct val="100000"/>
              </a:lnSpc>
              <a:spcBef>
                <a:spcPts val="600"/>
              </a:spcBef>
              <a:spcAft>
                <a:spcPts val="600"/>
              </a:spcAft>
              <a:buSzPts val="1656"/>
              <a:buChar char="◼"/>
              <a:defRPr/>
            </a:lvl9pPr>
          </a:lstStyle>
          <a:p/>
        </p:txBody>
      </p:sp>
      <p:sp>
        <p:nvSpPr>
          <p:cNvPr id="54" name="Google Shape;54;p13"/>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55" name="Google Shape;55;p13"/>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56" name="Google Shape;56;p13"/>
          <p:cNvSpPr txBox="1"/>
          <p:nvPr>
            <p:ph idx="12" type="sldNum"/>
          </p:nvPr>
        </p:nvSpPr>
        <p:spPr>
          <a:xfrm>
            <a:off x="10558300" y="5956137"/>
            <a:ext cx="105251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15"/>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59" name="Google Shape;59;p15"/>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60" name="Google Shape;60;p15"/>
          <p:cNvSpPr txBox="1"/>
          <p:nvPr>
            <p:ph idx="12" type="sldNum"/>
          </p:nvPr>
        </p:nvSpPr>
        <p:spPr>
          <a:xfrm>
            <a:off x="10558300" y="5956137"/>
            <a:ext cx="105251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
        <p:nvSpPr>
          <p:cNvPr id="61" name="Google Shape;61;p15"/>
          <p:cNvSpPr/>
          <p:nvPr/>
        </p:nvSpPr>
        <p:spPr>
          <a:xfrm>
            <a:off x="440683" y="606554"/>
            <a:ext cx="11300036" cy="1258827"/>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62" name="Google Shape;62;p15"/>
          <p:cNvSpPr txBox="1"/>
          <p:nvPr>
            <p:ph type="title"/>
          </p:nvPr>
        </p:nvSpPr>
        <p:spPr>
          <a:xfrm>
            <a:off x="575894" y="729658"/>
            <a:ext cx="11029616" cy="988332"/>
          </a:xfrm>
          <a:prstGeom prst="rect">
            <a:avLst/>
          </a:prstGeom>
          <a:noFill/>
          <a:ln>
            <a:noFill/>
          </a:ln>
        </p:spPr>
        <p:txBody>
          <a:bodyPr anchor="b" anchorCtr="0" bIns="45700" lIns="91425" numCol="1" rIns="91425" spcFirstLastPara="1" tIns="45700" wrap="square">
            <a:normAutofit/>
          </a:bodyPr>
          <a:lstStyle>
            <a:lvl1pPr algn="l" lvl="0">
              <a:lnSpc>
                <a:spcPct val="100000"/>
              </a:lnSpc>
              <a:spcBef>
                <a:spcPts val="0"/>
              </a:spcBef>
              <a:spcAft>
                <a:spcPts val="0"/>
              </a:spcAft>
              <a:buClr>
                <a:schemeClr val="lt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3" name="Shape 63"/>
        <p:cNvGrpSpPr/>
        <p:nvPr/>
      </p:nvGrpSpPr>
      <p:grpSpPr>
        <a:xfrm>
          <a:off x="0" y="0"/>
          <a:ext cx="0" cy="0"/>
          <a:chOff x="0" y="0"/>
          <a:chExt cx="0" cy="0"/>
        </a:xfrm>
      </p:grpSpPr>
      <p:sp>
        <p:nvSpPr>
          <p:cNvPr id="64" name="Google Shape;64;p16"/>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65" name="Google Shape;65;p16"/>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66" name="Google Shape;66;p16"/>
          <p:cNvSpPr txBox="1"/>
          <p:nvPr>
            <p:ph idx="12" type="sldNum"/>
          </p:nvPr>
        </p:nvSpPr>
        <p:spPr>
          <a:xfrm>
            <a:off x="10558300" y="5956137"/>
            <a:ext cx="105251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7" name="Shape 67"/>
        <p:cNvGrpSpPr/>
        <p:nvPr/>
      </p:nvGrpSpPr>
      <p:grpSpPr>
        <a:xfrm>
          <a:off x="0" y="0"/>
          <a:ext cx="0" cy="0"/>
          <a:chOff x="0" y="0"/>
          <a:chExt cx="0" cy="0"/>
        </a:xfrm>
      </p:grpSpPr>
      <p:sp>
        <p:nvSpPr>
          <p:cNvPr id="68" name="Google Shape;68;p17"/>
          <p:cNvSpPr/>
          <p:nvPr/>
        </p:nvSpPr>
        <p:spPr>
          <a:xfrm>
            <a:off x="447817" y="5141973"/>
            <a:ext cx="11298200" cy="1274702"/>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69" name="Google Shape;69;p17"/>
          <p:cNvSpPr txBox="1"/>
          <p:nvPr>
            <p:ph type="title"/>
          </p:nvPr>
        </p:nvSpPr>
        <p:spPr>
          <a:xfrm>
            <a:off x="581192" y="5262296"/>
            <a:ext cx="4909445" cy="689514"/>
          </a:xfrm>
          <a:prstGeom prst="rect">
            <a:avLst/>
          </a:prstGeom>
          <a:noFill/>
          <a:ln>
            <a:noFill/>
          </a:ln>
        </p:spPr>
        <p:txBody>
          <a:bodyPr anchor="ctr" anchorCtr="0" bIns="45700" lIns="91425" numCol="1" rIns="91425" spcFirstLastPara="1" tIns="45700" wrap="square">
            <a:normAutofit/>
          </a:bodyPr>
          <a:lstStyle>
            <a:lvl1pPr algn="l" lvl="0">
              <a:lnSpc>
                <a:spcPct val="100000"/>
              </a:lnSpc>
              <a:spcBef>
                <a:spcPts val="0"/>
              </a:spcBef>
              <a:spcAft>
                <a:spcPts val="0"/>
              </a:spcAft>
              <a:buClr>
                <a:srgbClr val="2D58AC"/>
              </a:buClr>
              <a:buSzPts val="2000"/>
              <a:buFont typeface="Gill Sans"/>
              <a:buNone/>
              <a:defRPr b="0" sz="2000">
                <a:solidFill>
                  <a:srgbClr val="2D58AC"/>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0" name="Google Shape;70;p17"/>
          <p:cNvSpPr txBox="1"/>
          <p:nvPr>
            <p:ph idx="1" type="body"/>
          </p:nvPr>
        </p:nvSpPr>
        <p:spPr>
          <a:xfrm>
            <a:off x="447816" y="601200"/>
            <a:ext cx="11292840" cy="4204800"/>
          </a:xfrm>
          <a:prstGeom prst="rect">
            <a:avLst/>
          </a:prstGeom>
          <a:noFill/>
          <a:ln>
            <a:noFill/>
          </a:ln>
        </p:spPr>
        <p:txBody>
          <a:bodyPr anchor="ctr" anchorCtr="0" bIns="45700" lIns="91425" numCol="1" rIns="91425" spcFirstLastPara="1" tIns="45700" wrap="square">
            <a:normAutofit/>
          </a:bodyPr>
          <a:lstStyle>
            <a:lvl1pPr algn="l" indent="-345440" lvl="0" marL="457200">
              <a:lnSpc>
                <a:spcPct val="100000"/>
              </a:lnSpc>
              <a:spcBef>
                <a:spcPts val="400"/>
              </a:spcBef>
              <a:spcAft>
                <a:spcPts val="0"/>
              </a:spcAft>
              <a:buSzPts val="1840"/>
              <a:buChar char="◼"/>
              <a:defRPr sz="2000">
                <a:solidFill>
                  <a:schemeClr val="dk2"/>
                </a:solidFill>
              </a:defRPr>
            </a:lvl1pPr>
            <a:lvl2pPr algn="l" indent="-333756" lvl="1" marL="914400">
              <a:lnSpc>
                <a:spcPct val="100000"/>
              </a:lnSpc>
              <a:spcBef>
                <a:spcPts val="600"/>
              </a:spcBef>
              <a:spcAft>
                <a:spcPts val="0"/>
              </a:spcAft>
              <a:buSzPts val="1656"/>
              <a:buChar char="◼"/>
              <a:defRPr sz="1800">
                <a:solidFill>
                  <a:schemeClr val="dk2"/>
                </a:solidFill>
              </a:defRPr>
            </a:lvl2pPr>
            <a:lvl3pPr algn="l" indent="-322072" lvl="2" marL="1371600">
              <a:lnSpc>
                <a:spcPct val="100000"/>
              </a:lnSpc>
              <a:spcBef>
                <a:spcPts val="600"/>
              </a:spcBef>
              <a:spcAft>
                <a:spcPts val="0"/>
              </a:spcAft>
              <a:buSzPts val="1472"/>
              <a:buChar char="◼"/>
              <a:defRPr sz="1600">
                <a:solidFill>
                  <a:schemeClr val="dk2"/>
                </a:solidFill>
              </a:defRPr>
            </a:lvl3pPr>
            <a:lvl4pPr algn="l" indent="-310388" lvl="3" marL="1828800">
              <a:lnSpc>
                <a:spcPct val="100000"/>
              </a:lnSpc>
              <a:spcBef>
                <a:spcPts val="600"/>
              </a:spcBef>
              <a:spcAft>
                <a:spcPts val="0"/>
              </a:spcAft>
              <a:buSzPts val="1288"/>
              <a:buChar char="◼"/>
              <a:defRPr sz="1400">
                <a:solidFill>
                  <a:schemeClr val="dk2"/>
                </a:solidFill>
              </a:defRPr>
            </a:lvl4pPr>
            <a:lvl5pPr algn="l" indent="-310388" lvl="4" marL="2286000">
              <a:lnSpc>
                <a:spcPct val="100000"/>
              </a:lnSpc>
              <a:spcBef>
                <a:spcPts val="600"/>
              </a:spcBef>
              <a:spcAft>
                <a:spcPts val="0"/>
              </a:spcAft>
              <a:buSzPts val="1288"/>
              <a:buChar char="◼"/>
              <a:defRPr sz="1400">
                <a:solidFill>
                  <a:schemeClr val="dk2"/>
                </a:solidFill>
              </a:defRPr>
            </a:lvl5pPr>
            <a:lvl6pPr algn="l" indent="-310388" lvl="5" marL="2743200">
              <a:lnSpc>
                <a:spcPct val="100000"/>
              </a:lnSpc>
              <a:spcBef>
                <a:spcPts val="600"/>
              </a:spcBef>
              <a:spcAft>
                <a:spcPts val="0"/>
              </a:spcAft>
              <a:buSzPts val="1288"/>
              <a:buChar char="◼"/>
              <a:defRPr sz="1400">
                <a:solidFill>
                  <a:schemeClr val="dk2"/>
                </a:solidFill>
              </a:defRPr>
            </a:lvl6pPr>
            <a:lvl7pPr algn="l" indent="-310388" lvl="6" marL="3200400">
              <a:lnSpc>
                <a:spcPct val="100000"/>
              </a:lnSpc>
              <a:spcBef>
                <a:spcPts val="600"/>
              </a:spcBef>
              <a:spcAft>
                <a:spcPts val="0"/>
              </a:spcAft>
              <a:buSzPts val="1288"/>
              <a:buChar char="◼"/>
              <a:defRPr sz="1400">
                <a:solidFill>
                  <a:schemeClr val="dk2"/>
                </a:solidFill>
              </a:defRPr>
            </a:lvl7pPr>
            <a:lvl8pPr algn="l" indent="-310388" lvl="7" marL="3657600">
              <a:lnSpc>
                <a:spcPct val="100000"/>
              </a:lnSpc>
              <a:spcBef>
                <a:spcPts val="600"/>
              </a:spcBef>
              <a:spcAft>
                <a:spcPts val="0"/>
              </a:spcAft>
              <a:buSzPts val="1288"/>
              <a:buChar char="◼"/>
              <a:defRPr sz="1400">
                <a:solidFill>
                  <a:schemeClr val="dk2"/>
                </a:solidFill>
              </a:defRPr>
            </a:lvl8pPr>
            <a:lvl9pPr algn="l" indent="-310388" lvl="8" marL="4114800">
              <a:lnSpc>
                <a:spcPct val="100000"/>
              </a:lnSpc>
              <a:spcBef>
                <a:spcPts val="600"/>
              </a:spcBef>
              <a:spcAft>
                <a:spcPts val="600"/>
              </a:spcAft>
              <a:buSzPts val="1288"/>
              <a:buChar char="◼"/>
              <a:defRPr sz="1400">
                <a:solidFill>
                  <a:schemeClr val="dk2"/>
                </a:solidFill>
              </a:defRPr>
            </a:lvl9pPr>
          </a:lstStyle>
          <a:p/>
        </p:txBody>
      </p:sp>
      <p:sp>
        <p:nvSpPr>
          <p:cNvPr id="71" name="Google Shape;71;p17"/>
          <p:cNvSpPr txBox="1"/>
          <p:nvPr>
            <p:ph idx="2" type="body"/>
          </p:nvPr>
        </p:nvSpPr>
        <p:spPr>
          <a:xfrm>
            <a:off x="5740823" y="5262296"/>
            <a:ext cx="5869987" cy="689515"/>
          </a:xfrm>
          <a:prstGeom prst="rect">
            <a:avLst/>
          </a:prstGeom>
          <a:noFill/>
          <a:ln>
            <a:noFill/>
          </a:ln>
        </p:spPr>
        <p:txBody>
          <a:bodyPr anchor="ctr" anchorCtr="0" bIns="45700" lIns="91425" numCol="1" rIns="91425" spcFirstLastPara="1" tIns="45700" wrap="square">
            <a:normAutofit/>
          </a:bodyPr>
          <a:lstStyle>
            <a:lvl1pPr algn="r" indent="-228600" lvl="0" marL="457200">
              <a:lnSpc>
                <a:spcPct val="100000"/>
              </a:lnSpc>
              <a:spcBef>
                <a:spcPts val="220"/>
              </a:spcBef>
              <a:spcAft>
                <a:spcPts val="0"/>
              </a:spcAft>
              <a:buSzPts val="1012"/>
              <a:buNone/>
              <a:defRPr sz="1100">
                <a:solidFill>
                  <a:schemeClr val="lt1"/>
                </a:solidFill>
              </a:defRPr>
            </a:lvl1pPr>
            <a:lvl2pPr algn="l" indent="-228600" lvl="1" marL="914400">
              <a:lnSpc>
                <a:spcPct val="100000"/>
              </a:lnSpc>
              <a:spcBef>
                <a:spcPts val="600"/>
              </a:spcBef>
              <a:spcAft>
                <a:spcPts val="0"/>
              </a:spcAft>
              <a:buSzPts val="1012"/>
              <a:buNone/>
              <a:defRPr sz="1100"/>
            </a:lvl2pPr>
            <a:lvl3pPr algn="l" indent="-228600" lvl="2" marL="1371600">
              <a:lnSpc>
                <a:spcPct val="100000"/>
              </a:lnSpc>
              <a:spcBef>
                <a:spcPts val="600"/>
              </a:spcBef>
              <a:spcAft>
                <a:spcPts val="0"/>
              </a:spcAft>
              <a:buSzPts val="920"/>
              <a:buNone/>
              <a:defRPr sz="1000"/>
            </a:lvl3pPr>
            <a:lvl4pPr algn="l" indent="-228600" lvl="3" marL="1828800">
              <a:lnSpc>
                <a:spcPct val="100000"/>
              </a:lnSpc>
              <a:spcBef>
                <a:spcPts val="600"/>
              </a:spcBef>
              <a:spcAft>
                <a:spcPts val="0"/>
              </a:spcAft>
              <a:buSzPts val="828"/>
              <a:buNone/>
              <a:defRPr sz="900"/>
            </a:lvl4pPr>
            <a:lvl5pPr algn="l" indent="-228600" lvl="4" marL="2286000">
              <a:lnSpc>
                <a:spcPct val="100000"/>
              </a:lnSpc>
              <a:spcBef>
                <a:spcPts val="600"/>
              </a:spcBef>
              <a:spcAft>
                <a:spcPts val="0"/>
              </a:spcAft>
              <a:buSzPts val="828"/>
              <a:buNone/>
              <a:defRPr sz="900"/>
            </a:lvl5pPr>
            <a:lvl6pPr algn="l" indent="-228600" lvl="5" marL="2743200">
              <a:lnSpc>
                <a:spcPct val="100000"/>
              </a:lnSpc>
              <a:spcBef>
                <a:spcPts val="600"/>
              </a:spcBef>
              <a:spcAft>
                <a:spcPts val="0"/>
              </a:spcAft>
              <a:buSzPts val="828"/>
              <a:buNone/>
              <a:defRPr sz="900"/>
            </a:lvl6pPr>
            <a:lvl7pPr algn="l" indent="-228600" lvl="6" marL="3200400">
              <a:lnSpc>
                <a:spcPct val="100000"/>
              </a:lnSpc>
              <a:spcBef>
                <a:spcPts val="600"/>
              </a:spcBef>
              <a:spcAft>
                <a:spcPts val="0"/>
              </a:spcAft>
              <a:buSzPts val="828"/>
              <a:buNone/>
              <a:defRPr sz="900"/>
            </a:lvl7pPr>
            <a:lvl8pPr algn="l" indent="-228600" lvl="7" marL="3657600">
              <a:lnSpc>
                <a:spcPct val="100000"/>
              </a:lnSpc>
              <a:spcBef>
                <a:spcPts val="600"/>
              </a:spcBef>
              <a:spcAft>
                <a:spcPts val="0"/>
              </a:spcAft>
              <a:buSzPts val="828"/>
              <a:buNone/>
              <a:defRPr sz="900"/>
            </a:lvl8pPr>
            <a:lvl9pPr algn="l" indent="-228600" lvl="8" marL="4114800">
              <a:lnSpc>
                <a:spcPct val="100000"/>
              </a:lnSpc>
              <a:spcBef>
                <a:spcPts val="600"/>
              </a:spcBef>
              <a:spcAft>
                <a:spcPts val="600"/>
              </a:spcAft>
              <a:buSzPts val="828"/>
              <a:buNone/>
              <a:defRPr sz="900"/>
            </a:lvl9pPr>
          </a:lstStyle>
          <a:p/>
        </p:txBody>
      </p:sp>
      <p:sp>
        <p:nvSpPr>
          <p:cNvPr id="72" name="Google Shape;72;p17"/>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solidFill>
                  <a:srgbClr val="2D58AC"/>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3" name="Google Shape;73;p17"/>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solidFill>
                  <a:srgbClr val="2D58AC"/>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4" name="Google Shape;74;p17"/>
          <p:cNvSpPr txBox="1"/>
          <p:nvPr>
            <p:ph idx="12" type="sldNum"/>
          </p:nvPr>
        </p:nvSpPr>
        <p:spPr>
          <a:xfrm>
            <a:off x="10558300" y="5956137"/>
            <a:ext cx="105251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rgbClr val="2D58AC"/>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18"/>
          <p:cNvSpPr txBox="1"/>
          <p:nvPr>
            <p:ph type="title"/>
          </p:nvPr>
        </p:nvSpPr>
        <p:spPr>
          <a:xfrm>
            <a:off x="581193" y="4693389"/>
            <a:ext cx="11029616" cy="566738"/>
          </a:xfrm>
          <a:prstGeom prst="rect">
            <a:avLst/>
          </a:prstGeom>
          <a:noFill/>
          <a:ln>
            <a:noFill/>
          </a:ln>
        </p:spPr>
        <p:txBody>
          <a:bodyPr anchor="b" anchorCtr="0" bIns="45700" lIns="91425" numCol="1" rIns="91425" spcFirstLastPara="1" tIns="45700" wrap="square">
            <a:normAutofit/>
          </a:bodyPr>
          <a:lstStyle>
            <a:lvl1pPr algn="l" lvl="0">
              <a:lnSpc>
                <a:spcPct val="100000"/>
              </a:lnSpc>
              <a:spcBef>
                <a:spcPts val="0"/>
              </a:spcBef>
              <a:spcAft>
                <a:spcPts val="0"/>
              </a:spcAft>
              <a:buClr>
                <a:schemeClr val="accent1"/>
              </a:buClr>
              <a:buSzPts val="2400"/>
              <a:buFont typeface="Gill Sans"/>
              <a:buNone/>
              <a:defRPr b="0" sz="2400">
                <a:solidFill>
                  <a:schemeClr val="accent1"/>
                </a:solidFill>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7" name="Google Shape;77;p18"/>
          <p:cNvSpPr/>
          <p:nvPr>
            <p:ph idx="2" type="pic"/>
          </p:nvPr>
        </p:nvSpPr>
        <p:spPr>
          <a:xfrm>
            <a:off x="447817" y="599725"/>
            <a:ext cx="11290859" cy="3557252"/>
          </a:xfrm>
          <a:prstGeom prst="rect">
            <a:avLst/>
          </a:prstGeom>
          <a:noFill/>
          <a:ln>
            <a:noFill/>
          </a:ln>
        </p:spPr>
      </p:sp>
      <p:sp>
        <p:nvSpPr>
          <p:cNvPr id="78" name="Google Shape;78;p18"/>
          <p:cNvSpPr txBox="1"/>
          <p:nvPr>
            <p:ph idx="1" type="body"/>
          </p:nvPr>
        </p:nvSpPr>
        <p:spPr>
          <a:xfrm>
            <a:off x="581192" y="5260127"/>
            <a:ext cx="11029617" cy="598671"/>
          </a:xfrm>
          <a:prstGeom prst="rect">
            <a:avLst/>
          </a:prstGeom>
          <a:noFill/>
          <a:ln>
            <a:noFill/>
          </a:ln>
        </p:spPr>
        <p:txBody>
          <a:bodyPr anchor="ctr" anchorCtr="0" bIns="45700" lIns="91425" numCol="1" rIns="91425" spcFirstLastPara="1" tIns="45700" wrap="square">
            <a:normAutofit/>
          </a:bodyPr>
          <a:lstStyle>
            <a:lvl1pPr algn="l" indent="-228600" lvl="0" marL="457200">
              <a:lnSpc>
                <a:spcPct val="100000"/>
              </a:lnSpc>
              <a:spcBef>
                <a:spcPts val="240"/>
              </a:spcBef>
              <a:spcAft>
                <a:spcPts val="0"/>
              </a:spcAft>
              <a:buSzPts val="1104"/>
              <a:buNone/>
              <a:defRPr sz="1200"/>
            </a:lvl1pPr>
            <a:lvl2pPr algn="l" indent="-228600" lvl="1" marL="914400">
              <a:lnSpc>
                <a:spcPct val="100000"/>
              </a:lnSpc>
              <a:spcBef>
                <a:spcPts val="600"/>
              </a:spcBef>
              <a:spcAft>
                <a:spcPts val="0"/>
              </a:spcAft>
              <a:buSzPts val="1104"/>
              <a:buNone/>
              <a:defRPr sz="1200"/>
            </a:lvl2pPr>
            <a:lvl3pPr algn="l" indent="-228600" lvl="2" marL="1371600">
              <a:lnSpc>
                <a:spcPct val="100000"/>
              </a:lnSpc>
              <a:spcBef>
                <a:spcPts val="600"/>
              </a:spcBef>
              <a:spcAft>
                <a:spcPts val="0"/>
              </a:spcAft>
              <a:buSzPts val="920"/>
              <a:buNone/>
              <a:defRPr sz="1000"/>
            </a:lvl3pPr>
            <a:lvl4pPr algn="l" indent="-228600" lvl="3" marL="1828800">
              <a:lnSpc>
                <a:spcPct val="100000"/>
              </a:lnSpc>
              <a:spcBef>
                <a:spcPts val="600"/>
              </a:spcBef>
              <a:spcAft>
                <a:spcPts val="0"/>
              </a:spcAft>
              <a:buSzPts val="828"/>
              <a:buNone/>
              <a:defRPr sz="900"/>
            </a:lvl4pPr>
            <a:lvl5pPr algn="l" indent="-228600" lvl="4" marL="2286000">
              <a:lnSpc>
                <a:spcPct val="100000"/>
              </a:lnSpc>
              <a:spcBef>
                <a:spcPts val="600"/>
              </a:spcBef>
              <a:spcAft>
                <a:spcPts val="0"/>
              </a:spcAft>
              <a:buSzPts val="828"/>
              <a:buNone/>
              <a:defRPr sz="900"/>
            </a:lvl5pPr>
            <a:lvl6pPr algn="l" indent="-228600" lvl="5" marL="2743200">
              <a:lnSpc>
                <a:spcPct val="100000"/>
              </a:lnSpc>
              <a:spcBef>
                <a:spcPts val="600"/>
              </a:spcBef>
              <a:spcAft>
                <a:spcPts val="0"/>
              </a:spcAft>
              <a:buSzPts val="828"/>
              <a:buNone/>
              <a:defRPr sz="900"/>
            </a:lvl6pPr>
            <a:lvl7pPr algn="l" indent="-228600" lvl="6" marL="3200400">
              <a:lnSpc>
                <a:spcPct val="100000"/>
              </a:lnSpc>
              <a:spcBef>
                <a:spcPts val="600"/>
              </a:spcBef>
              <a:spcAft>
                <a:spcPts val="0"/>
              </a:spcAft>
              <a:buSzPts val="828"/>
              <a:buNone/>
              <a:defRPr sz="900"/>
            </a:lvl7pPr>
            <a:lvl8pPr algn="l" indent="-228600" lvl="7" marL="3657600">
              <a:lnSpc>
                <a:spcPct val="100000"/>
              </a:lnSpc>
              <a:spcBef>
                <a:spcPts val="600"/>
              </a:spcBef>
              <a:spcAft>
                <a:spcPts val="0"/>
              </a:spcAft>
              <a:buSzPts val="828"/>
              <a:buNone/>
              <a:defRPr sz="900"/>
            </a:lvl8pPr>
            <a:lvl9pPr algn="l" indent="-228600" lvl="8" marL="4114800">
              <a:lnSpc>
                <a:spcPct val="100000"/>
              </a:lnSpc>
              <a:spcBef>
                <a:spcPts val="600"/>
              </a:spcBef>
              <a:spcAft>
                <a:spcPts val="600"/>
              </a:spcAft>
              <a:buSzPts val="828"/>
              <a:buNone/>
              <a:defRPr sz="900"/>
            </a:lvl9pPr>
          </a:lstStyle>
          <a:p/>
        </p:txBody>
      </p:sp>
      <p:sp>
        <p:nvSpPr>
          <p:cNvPr id="79" name="Google Shape;79;p18"/>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80" name="Google Shape;80;p18"/>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81" name="Google Shape;81;p18"/>
          <p:cNvSpPr txBox="1"/>
          <p:nvPr>
            <p:ph idx="12" type="sldNum"/>
          </p:nvPr>
        </p:nvSpPr>
        <p:spPr>
          <a:xfrm>
            <a:off x="10558300" y="5956137"/>
            <a:ext cx="105251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1pPr>
            <a:lvl2pPr algn="r" indent="0" lvl="1"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2pPr>
            <a:lvl3pPr algn="r" indent="0" lvl="2"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3pPr>
            <a:lvl4pPr algn="r" indent="0" lvl="3"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4pPr>
            <a:lvl5pPr algn="r" indent="0" lvl="4"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5pPr>
            <a:lvl6pPr algn="r" indent="0" lvl="5"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6pPr>
            <a:lvl7pPr algn="r" indent="0" lvl="6"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7pPr>
            <a:lvl8pPr algn="r" indent="0" lvl="7"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8pPr>
            <a:lvl9pPr algn="r" indent="0" lvl="8" marL="0" marR="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581192" y="705124"/>
            <a:ext cx="11029616" cy="1189554"/>
          </a:xfrm>
          <a:prstGeom prst="rect">
            <a:avLst/>
          </a:prstGeom>
          <a:noFill/>
          <a:ln>
            <a:noFill/>
          </a:ln>
        </p:spPr>
        <p:txBody>
          <a:bodyPr anchor="b" anchorCtr="0" bIns="45700" lIns="91425" numCol="1" rIns="91425" spcFirstLastPara="1" tIns="45700" wrap="square">
            <a:normAutofit/>
          </a:bodyPr>
          <a:lstStyle>
            <a:lvl1pPr algn="l" lvl="0" marR="0" rtl="0">
              <a:lnSpc>
                <a:spcPct val="100000"/>
              </a:lnSpc>
              <a:spcBef>
                <a:spcPts val="0"/>
              </a:spcBef>
              <a:spcAft>
                <a:spcPts val="0"/>
              </a:spcAft>
              <a:buClr>
                <a:schemeClr val="lt1"/>
              </a:buClr>
              <a:buSzPts val="2800"/>
              <a:buFont typeface="Gill Sans"/>
              <a:buNone/>
              <a:defRPr b="0" cap="none" i="0" strike="noStrike" sz="2800" u="none">
                <a:solidFill>
                  <a:schemeClr val="lt1"/>
                </a:solidFill>
                <a:latin typeface="Gill Sans"/>
                <a:ea typeface="Gill Sans"/>
                <a:cs typeface="Gill Sans"/>
                <a:sym typeface="Gill Sans"/>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2"/>
                </a:solidFill>
                <a:latin typeface="Arial"/>
                <a:ea typeface="Arial"/>
                <a:cs typeface="Arial"/>
                <a:sym typeface="Arial"/>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2"/>
                </a:solidFill>
                <a:latin typeface="Arial"/>
                <a:ea typeface="Arial"/>
                <a:cs typeface="Arial"/>
                <a:sym typeface="Arial"/>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2"/>
                </a:solidFill>
                <a:latin typeface="Arial"/>
                <a:ea typeface="Arial"/>
                <a:cs typeface="Arial"/>
                <a:sym typeface="Arial"/>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2"/>
                </a:solidFill>
                <a:latin typeface="Arial"/>
                <a:ea typeface="Arial"/>
                <a:cs typeface="Arial"/>
                <a:sym typeface="Arial"/>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2"/>
                </a:solidFill>
                <a:latin typeface="Arial"/>
                <a:ea typeface="Arial"/>
                <a:cs typeface="Arial"/>
                <a:sym typeface="Arial"/>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2"/>
                </a:solidFill>
                <a:latin typeface="Arial"/>
                <a:ea typeface="Arial"/>
                <a:cs typeface="Arial"/>
                <a:sym typeface="Arial"/>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2"/>
                </a:solidFill>
                <a:latin typeface="Arial"/>
                <a:ea typeface="Arial"/>
                <a:cs typeface="Arial"/>
                <a:sym typeface="Arial"/>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2"/>
                </a:solidFill>
                <a:latin typeface="Arial"/>
                <a:ea typeface="Arial"/>
                <a:cs typeface="Arial"/>
                <a:sym typeface="Arial"/>
              </a:defRPr>
            </a:lvl9pPr>
          </a:lstStyle>
          <a:p/>
        </p:txBody>
      </p:sp>
      <p:sp>
        <p:nvSpPr>
          <p:cNvPr id="11" name="Google Shape;11;p9"/>
          <p:cNvSpPr txBox="1"/>
          <p:nvPr>
            <p:ph idx="1" type="body"/>
          </p:nvPr>
        </p:nvSpPr>
        <p:spPr>
          <a:xfrm>
            <a:off x="581192" y="2336003"/>
            <a:ext cx="11029616" cy="3522794"/>
          </a:xfrm>
          <a:prstGeom prst="rect">
            <a:avLst/>
          </a:prstGeom>
          <a:noFill/>
          <a:ln>
            <a:noFill/>
          </a:ln>
        </p:spPr>
        <p:txBody>
          <a:bodyPr anchor="ctr" anchorCtr="0" bIns="45700" lIns="91425" numCol="1" rIns="91425" spcFirstLastPara="1" tIns="45700" wrap="square">
            <a:normAutofit/>
          </a:bodyPr>
          <a:lstStyle>
            <a:lvl1pPr algn="l" indent="-333756" lvl="0" marL="457200" marR="0" rtl="0">
              <a:lnSpc>
                <a:spcPct val="100000"/>
              </a:lnSpc>
              <a:spcBef>
                <a:spcPts val="360"/>
              </a:spcBef>
              <a:spcAft>
                <a:spcPts val="0"/>
              </a:spcAft>
              <a:buClr>
                <a:schemeClr val="accent2"/>
              </a:buClr>
              <a:buSzPts val="1656"/>
              <a:buFont typeface="Noto Sans Symbols"/>
              <a:buChar char="◼"/>
              <a:defRPr b="0" cap="none" i="0" strike="noStrike" sz="1800" u="none">
                <a:solidFill>
                  <a:schemeClr val="dk2"/>
                </a:solidFill>
                <a:latin typeface="Gill Sans"/>
                <a:ea typeface="Gill Sans"/>
                <a:cs typeface="Gill Sans"/>
                <a:sym typeface="Gill Sans"/>
              </a:defRPr>
            </a:lvl1pPr>
            <a:lvl2pPr algn="l" indent="-322072" lvl="1" marL="914400" marR="0" rtl="0">
              <a:lnSpc>
                <a:spcPct val="100000"/>
              </a:lnSpc>
              <a:spcBef>
                <a:spcPts val="600"/>
              </a:spcBef>
              <a:spcAft>
                <a:spcPts val="0"/>
              </a:spcAft>
              <a:buClr>
                <a:schemeClr val="accent2"/>
              </a:buClr>
              <a:buSzPts val="1472"/>
              <a:buFont typeface="Noto Sans Symbols"/>
              <a:buChar char="◼"/>
              <a:defRPr b="0" cap="none" i="0" strike="noStrike" sz="1600" u="none">
                <a:solidFill>
                  <a:schemeClr val="dk2"/>
                </a:solidFill>
                <a:latin typeface="Gill Sans"/>
                <a:ea typeface="Gill Sans"/>
                <a:cs typeface="Gill Sans"/>
                <a:sym typeface="Gill Sans"/>
              </a:defRPr>
            </a:lvl2pPr>
            <a:lvl3pPr algn="l" indent="-310388" lvl="2" marL="1371600" marR="0" rtl="0">
              <a:lnSpc>
                <a:spcPct val="100000"/>
              </a:lnSpc>
              <a:spcBef>
                <a:spcPts val="600"/>
              </a:spcBef>
              <a:spcAft>
                <a:spcPts val="0"/>
              </a:spcAft>
              <a:buClr>
                <a:schemeClr val="accent2"/>
              </a:buClr>
              <a:buSzPts val="1288"/>
              <a:buFont typeface="Noto Sans Symbols"/>
              <a:buChar char="◼"/>
              <a:defRPr b="0" cap="none" i="0" strike="noStrike" sz="1400" u="none">
                <a:solidFill>
                  <a:schemeClr val="dk2"/>
                </a:solidFill>
                <a:latin typeface="Gill Sans"/>
                <a:ea typeface="Gill Sans"/>
                <a:cs typeface="Gill Sans"/>
                <a:sym typeface="Gill Sans"/>
              </a:defRPr>
            </a:lvl3pPr>
            <a:lvl4pPr algn="l" indent="-298703" lvl="3" marL="1828800" marR="0" rtl="0">
              <a:lnSpc>
                <a:spcPct val="100000"/>
              </a:lnSpc>
              <a:spcBef>
                <a:spcPts val="600"/>
              </a:spcBef>
              <a:spcAft>
                <a:spcPts val="0"/>
              </a:spcAft>
              <a:buClr>
                <a:schemeClr val="accent2"/>
              </a:buClr>
              <a:buSzPts val="1104"/>
              <a:buFont typeface="Noto Sans Symbols"/>
              <a:buChar char="◼"/>
              <a:defRPr b="0" cap="none" i="0" strike="noStrike" sz="1200" u="none">
                <a:solidFill>
                  <a:schemeClr val="dk2"/>
                </a:solidFill>
                <a:latin typeface="Gill Sans"/>
                <a:ea typeface="Gill Sans"/>
                <a:cs typeface="Gill Sans"/>
                <a:sym typeface="Gill Sans"/>
              </a:defRPr>
            </a:lvl4pPr>
            <a:lvl5pPr algn="l" indent="-298704" lvl="4" marL="2286000" marR="0" rtl="0">
              <a:lnSpc>
                <a:spcPct val="100000"/>
              </a:lnSpc>
              <a:spcBef>
                <a:spcPts val="600"/>
              </a:spcBef>
              <a:spcAft>
                <a:spcPts val="0"/>
              </a:spcAft>
              <a:buClr>
                <a:schemeClr val="accent2"/>
              </a:buClr>
              <a:buSzPts val="1104"/>
              <a:buFont typeface="Noto Sans Symbols"/>
              <a:buChar char="◼"/>
              <a:defRPr b="0" cap="none" i="0" strike="noStrike" sz="1200" u="none">
                <a:solidFill>
                  <a:schemeClr val="dk2"/>
                </a:solidFill>
                <a:latin typeface="Gill Sans"/>
                <a:ea typeface="Gill Sans"/>
                <a:cs typeface="Gill Sans"/>
                <a:sym typeface="Gill Sans"/>
              </a:defRPr>
            </a:lvl5pPr>
            <a:lvl6pPr algn="l" indent="-298704" lvl="5" marL="2743200" marR="0" rtl="0">
              <a:lnSpc>
                <a:spcPct val="100000"/>
              </a:lnSpc>
              <a:spcBef>
                <a:spcPts val="600"/>
              </a:spcBef>
              <a:spcAft>
                <a:spcPts val="0"/>
              </a:spcAft>
              <a:buClr>
                <a:schemeClr val="accent2"/>
              </a:buClr>
              <a:buSzPts val="1104"/>
              <a:buFont typeface="Noto Sans Symbols"/>
              <a:buChar char="◼"/>
              <a:defRPr b="0" cap="none" i="0" strike="noStrike" sz="1200" u="none">
                <a:solidFill>
                  <a:schemeClr val="dk2"/>
                </a:solidFill>
                <a:latin typeface="Gill Sans"/>
                <a:ea typeface="Gill Sans"/>
                <a:cs typeface="Gill Sans"/>
                <a:sym typeface="Gill Sans"/>
              </a:defRPr>
            </a:lvl6pPr>
            <a:lvl7pPr algn="l" indent="-298704" lvl="6" marL="3200400" marR="0" rtl="0">
              <a:lnSpc>
                <a:spcPct val="100000"/>
              </a:lnSpc>
              <a:spcBef>
                <a:spcPts val="600"/>
              </a:spcBef>
              <a:spcAft>
                <a:spcPts val="0"/>
              </a:spcAft>
              <a:buClr>
                <a:schemeClr val="accent2"/>
              </a:buClr>
              <a:buSzPts val="1104"/>
              <a:buFont typeface="Noto Sans Symbols"/>
              <a:buChar char="◼"/>
              <a:defRPr b="0" cap="none" i="0" strike="noStrike" sz="1200" u="none">
                <a:solidFill>
                  <a:schemeClr val="dk2"/>
                </a:solidFill>
                <a:latin typeface="Gill Sans"/>
                <a:ea typeface="Gill Sans"/>
                <a:cs typeface="Gill Sans"/>
                <a:sym typeface="Gill Sans"/>
              </a:defRPr>
            </a:lvl7pPr>
            <a:lvl8pPr algn="l" indent="-298703" lvl="7" marL="3657600" marR="0" rtl="0">
              <a:lnSpc>
                <a:spcPct val="100000"/>
              </a:lnSpc>
              <a:spcBef>
                <a:spcPts val="600"/>
              </a:spcBef>
              <a:spcAft>
                <a:spcPts val="0"/>
              </a:spcAft>
              <a:buClr>
                <a:schemeClr val="accent2"/>
              </a:buClr>
              <a:buSzPts val="1104"/>
              <a:buFont typeface="Noto Sans Symbols"/>
              <a:buChar char="◼"/>
              <a:defRPr b="0" cap="none" i="0" strike="noStrike" sz="1200" u="none">
                <a:solidFill>
                  <a:schemeClr val="dk2"/>
                </a:solidFill>
                <a:latin typeface="Gill Sans"/>
                <a:ea typeface="Gill Sans"/>
                <a:cs typeface="Gill Sans"/>
                <a:sym typeface="Gill Sans"/>
              </a:defRPr>
            </a:lvl8pPr>
            <a:lvl9pPr algn="l" indent="-298703" lvl="8" marL="4114800" marR="0" rtl="0">
              <a:lnSpc>
                <a:spcPct val="100000"/>
              </a:lnSpc>
              <a:spcBef>
                <a:spcPts val="600"/>
              </a:spcBef>
              <a:spcAft>
                <a:spcPts val="600"/>
              </a:spcAft>
              <a:buClr>
                <a:schemeClr val="accent2"/>
              </a:buClr>
              <a:buSzPts val="1104"/>
              <a:buFont typeface="Noto Sans Symbols"/>
              <a:buChar char="◼"/>
              <a:defRPr b="0" cap="none" i="0" strike="noStrike" sz="1200" u="none">
                <a:solidFill>
                  <a:schemeClr val="dk2"/>
                </a:solidFill>
                <a:latin typeface="Gill Sans"/>
                <a:ea typeface="Gill Sans"/>
                <a:cs typeface="Gill Sans"/>
                <a:sym typeface="Gill Sans"/>
              </a:defRPr>
            </a:lvl9pPr>
          </a:lstStyle>
          <a:p/>
        </p:txBody>
      </p:sp>
      <p:sp>
        <p:nvSpPr>
          <p:cNvPr id="12" name="Google Shape;12;p9"/>
          <p:cNvSpPr txBox="1"/>
          <p:nvPr>
            <p:ph idx="10" type="dt"/>
          </p:nvPr>
        </p:nvSpPr>
        <p:spPr>
          <a:xfrm>
            <a:off x="7605951" y="5956137"/>
            <a:ext cx="2844799" cy="365125"/>
          </a:xfrm>
          <a:prstGeom prst="rect">
            <a:avLst/>
          </a:prstGeom>
          <a:noFill/>
          <a:ln>
            <a:noFill/>
          </a:ln>
        </p:spPr>
        <p:txBody>
          <a:bodyPr anchor="ctr" anchorCtr="0" bIns="45700" lIns="91425" numCol="1" rIns="91425" spcFirstLastPara="1" tIns="45700" wrap="square">
            <a:noAutofit/>
          </a:bodyPr>
          <a:lstStyle>
            <a:lvl1pPr algn="r" lvl="0" marR="0" rtl="0">
              <a:lnSpc>
                <a:spcPct val="100000"/>
              </a:lnSpc>
              <a:spcBef>
                <a:spcPts val="0"/>
              </a:spcBef>
              <a:spcAft>
                <a:spcPts val="0"/>
              </a:spcAft>
              <a:buClr>
                <a:srgbClr val="000000"/>
              </a:buClr>
              <a:buSzPts val="1400"/>
              <a:buFont typeface="Arial"/>
              <a:buNone/>
              <a:defRPr b="0" cap="none" i="0" strike="noStrike" sz="900" u="none">
                <a:solidFill>
                  <a:schemeClr val="accent2"/>
                </a:solidFill>
                <a:latin typeface="Gill Sans"/>
                <a:ea typeface="Gill Sans"/>
                <a:cs typeface="Gill Sans"/>
                <a:sym typeface="Gill Sans"/>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9pPr>
          </a:lstStyle>
          <a:p/>
        </p:txBody>
      </p:sp>
      <p:sp>
        <p:nvSpPr>
          <p:cNvPr id="13" name="Google Shape;13;p9"/>
          <p:cNvSpPr txBox="1"/>
          <p:nvPr>
            <p:ph idx="11" type="ftr"/>
          </p:nvPr>
        </p:nvSpPr>
        <p:spPr>
          <a:xfrm>
            <a:off x="581192" y="5951811"/>
            <a:ext cx="6917210" cy="365125"/>
          </a:xfrm>
          <a:prstGeom prst="rect">
            <a:avLst/>
          </a:prstGeom>
          <a:noFill/>
          <a:ln>
            <a:noFill/>
          </a:ln>
        </p:spPr>
        <p:txBody>
          <a:bodyPr anchor="ctr" anchorCtr="0" bIns="45700" lIns="91425" numCol="1" rIns="91425" spcFirstLastPara="1" tIns="45700" wrap="square">
            <a:noAutofit/>
          </a:bodyPr>
          <a:lstStyle>
            <a:lvl1pPr algn="l" lvl="0" marR="0" rtl="0">
              <a:lnSpc>
                <a:spcPct val="100000"/>
              </a:lnSpc>
              <a:spcBef>
                <a:spcPts val="0"/>
              </a:spcBef>
              <a:spcAft>
                <a:spcPts val="0"/>
              </a:spcAft>
              <a:buClr>
                <a:srgbClr val="000000"/>
              </a:buClr>
              <a:buSzPts val="1400"/>
              <a:buFont typeface="Arial"/>
              <a:buNone/>
              <a:defRPr b="0" cap="none" i="0" strike="noStrike" sz="900" u="none">
                <a:solidFill>
                  <a:schemeClr val="accent2"/>
                </a:solidFill>
                <a:latin typeface="Gill Sans"/>
                <a:ea typeface="Gill Sans"/>
                <a:cs typeface="Gill Sans"/>
                <a:sym typeface="Gill Sans"/>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Gill Sans"/>
                <a:ea typeface="Gill Sans"/>
                <a:cs typeface="Gill Sans"/>
                <a:sym typeface="Gill Sans"/>
              </a:defRPr>
            </a:lvl9pPr>
          </a:lstStyle>
          <a:p/>
        </p:txBody>
      </p:sp>
      <p:sp>
        <p:nvSpPr>
          <p:cNvPr id="14" name="Google Shape;14;p9"/>
          <p:cNvSpPr txBox="1"/>
          <p:nvPr>
            <p:ph idx="12" type="sldNum"/>
          </p:nvPr>
        </p:nvSpPr>
        <p:spPr>
          <a:xfrm>
            <a:off x="10558300" y="5956137"/>
            <a:ext cx="1052510" cy="365125"/>
          </a:xfrm>
          <a:prstGeom prst="rect">
            <a:avLst/>
          </a:prstGeom>
          <a:noFill/>
          <a:ln>
            <a:noFill/>
          </a:ln>
        </p:spPr>
        <p:txBody>
          <a:bodyPr anchor="ctr" anchorCtr="0" bIns="45700" lIns="91425" numCol="1" rIns="91425" spcFirstLastPara="1" tIns="45700" wrap="square">
            <a:noAutofit/>
          </a:bodyPr>
          <a:lstStyle>
            <a:lvl1pPr algn="r" indent="0" lvl="0" marL="0" marR="0" rtl="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1pPr>
            <a:lvl2pPr algn="r" indent="0" lvl="1" marL="0" marR="0" rtl="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2pPr>
            <a:lvl3pPr algn="r" indent="0" lvl="2" marL="0" marR="0" rtl="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3pPr>
            <a:lvl4pPr algn="r" indent="0" lvl="3" marL="0" marR="0" rtl="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4pPr>
            <a:lvl5pPr algn="r" indent="0" lvl="4" marL="0" marR="0" rtl="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5pPr>
            <a:lvl6pPr algn="r" indent="0" lvl="5" marL="0" marR="0" rtl="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6pPr>
            <a:lvl7pPr algn="r" indent="0" lvl="6" marL="0" marR="0" rtl="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7pPr>
            <a:lvl8pPr algn="r" indent="0" lvl="7" marL="0" marR="0" rtl="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8pPr>
            <a:lvl9pPr algn="r" indent="0" lvl="8" marL="0" marR="0" rtl="0">
              <a:lnSpc>
                <a:spcPct val="100000"/>
              </a:lnSpc>
              <a:spcBef>
                <a:spcPts val="0"/>
              </a:spcBef>
              <a:spcAft>
                <a:spcPts val="0"/>
              </a:spcAft>
              <a:buClr>
                <a:srgbClr val="000000"/>
              </a:buClr>
              <a:buSzPts val="900"/>
              <a:buFont typeface="Arial"/>
              <a:buNone/>
              <a:defRPr b="0" cap="none" i="0" strike="noStrike" sz="900" u="none">
                <a:solidFill>
                  <a:schemeClr val="accent2"/>
                </a:solidFill>
                <a:latin typeface="Gill Sans"/>
                <a:ea typeface="Gill Sans"/>
                <a:cs typeface="Gill Sans"/>
                <a:sym typeface="Gill Sans"/>
              </a:defRPr>
            </a:lvl9pPr>
          </a:lstStyle>
          <a:p>
            <a:pPr algn="r" indent="0" lvl="0" marL="0" rtl="0">
              <a:spcBef>
                <a:spcPts val="0"/>
              </a:spcBef>
              <a:spcAft>
                <a:spcPts val="0"/>
              </a:spcAft>
              <a:buNone/>
            </a:pPr>
            <a:fld id="{00000000-1234-1234-1234-123412341234}" type="slidenum">
              <a:rPr lang="en-US"/>
              <a:t>‹#›</a:t>
            </a:fld>
            <a:endParaRPr/>
          </a:p>
        </p:txBody>
      </p:sp>
      <p:sp>
        <p:nvSpPr>
          <p:cNvPr id="15" name="Google Shape;15;p9"/>
          <p:cNvSpPr/>
          <p:nvPr/>
        </p:nvSpPr>
        <p:spPr>
          <a:xfrm>
            <a:off x="446534" y="457200"/>
            <a:ext cx="3703320" cy="94997"/>
          </a:xfrm>
          <a:prstGeom prst="rect">
            <a:avLst/>
          </a:prstGeom>
          <a:solidFill>
            <a:schemeClr val="accent1"/>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16" name="Google Shape;16;p9"/>
          <p:cNvSpPr/>
          <p:nvPr/>
        </p:nvSpPr>
        <p:spPr>
          <a:xfrm>
            <a:off x="8042147" y="453643"/>
            <a:ext cx="3703320" cy="98554"/>
          </a:xfrm>
          <a:prstGeom prst="rect">
            <a:avLst/>
          </a:prstGeom>
          <a:solidFill>
            <a:schemeClr val="accent4"/>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
        <p:nvSpPr>
          <p:cNvPr id="17" name="Google Shape;17;p9"/>
          <p:cNvSpPr/>
          <p:nvPr/>
        </p:nvSpPr>
        <p:spPr>
          <a:xfrm>
            <a:off x="4241830" y="457200"/>
            <a:ext cx="3703320" cy="91440"/>
          </a:xfrm>
          <a:prstGeom prst="rect">
            <a:avLst/>
          </a:prstGeom>
          <a:solidFill>
            <a:schemeClr val="accent2"/>
          </a:solidFill>
          <a:ln>
            <a:noFill/>
          </a:ln>
        </p:spPr>
        <p:txBody>
          <a:bodyPr anchor="ctr" anchorCtr="0" bIns="91425" lIns="91425" numCol="1" rIns="91425" spcFirstLastPara="1" tIns="91425" wrap="square">
            <a:noAutofit/>
          </a:bodyPr>
          <a:lstStyle/>
          <a:p>
            <a:pPr algn="l" indent="0" lvl="0" marL="0" marR="0" rtl="0">
              <a:lnSpc>
                <a:spcPct val="100000"/>
              </a:lnSpc>
              <a:spcBef>
                <a:spcPts val="0"/>
              </a:spcBef>
              <a:spcAft>
                <a:spcPts val="0"/>
              </a:spcAft>
              <a:buClr>
                <a:srgbClr val="000000"/>
              </a:buClr>
              <a:buSzPts val="1400"/>
              <a:buFont typeface="Arial"/>
              <a:buNone/>
            </a:pPr>
            <a:r>
              <a:t/>
            </a:r>
            <a:endParaRPr b="0" cap="none" i="0" strike="noStrike" sz="1400" u="none">
              <a:solidFill>
                <a:srgbClr val="000000"/>
              </a:solidFill>
              <a:latin typeface="Arial"/>
              <a:ea typeface="Arial"/>
              <a:cs typeface="Arial"/>
              <a:sym typeface="Arial"/>
            </a:endParaRPr>
          </a:p>
        </p:txBody>
      </p:sp>
    </p:spTree>
  </p:cSld>
  <p:clrMap accent1="accent1" accent2="accent2" accent3="accent3" accent4="accent4" accent5="accent5" accent6="accent6" bg1="lt1" bg2="dk2" folHlink="folHlink" hlink="hlink" tx1="dk1" tx2="lt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2.xml.rels><?xml version="1.0" encoding="UTF-8" standalone="yes"?><Relationships xmlns="http://schemas.openxmlformats.org/package/2006/relationships"><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arget="../notesSlides/notesSlide3.xml" Type="http://schemas.openxmlformats.org/officeDocument/2006/relationships/notesSlid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arget="../notesSlides/notesSlide4.xml" Type="http://schemas.openxmlformats.org/officeDocument/2006/relationships/notesSlid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2" Target="../notesSlides/notesSlide5.xml" Type="http://schemas.openxmlformats.org/officeDocument/2006/relationships/notesSlid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arget="../notesSlides/notesSlide6.xml" Type="http://schemas.openxmlformats.org/officeDocument/2006/relationships/notesSlid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arget="../notesSlides/notesSlide7.xml" Type="http://schemas.openxmlformats.org/officeDocument/2006/relationships/notesSlid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4" Target="mailto:millersu@geneseo.edu" TargetMode="External" Type="http://schemas.openxmlformats.org/officeDocument/2006/relationships/hyperlink"/><Relationship Id="rId3" Target="mailto:kate.anderson@oswego.edu" TargetMode="External" Type="http://schemas.openxmlformats.org/officeDocument/2006/relationships/hyperlink"/><Relationship Id="rId2" Target="../notesSlides/notesSlide8.xml" Type="http://schemas.openxmlformats.org/officeDocument/2006/relationships/notesSlide"/><Relationship Id="rId1" Target="../slideLayouts/slideLayout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
          <p:cNvSpPr txBox="1"/>
          <p:nvPr>
            <p:ph type="ctrTitle"/>
          </p:nvPr>
        </p:nvSpPr>
        <p:spPr>
          <a:xfrm>
            <a:off x="581200" y="765800"/>
            <a:ext cx="10993500" cy="1487700"/>
          </a:xfrm>
          <a:prstGeom prst="rect">
            <a:avLst/>
          </a:prstGeom>
          <a:noFill/>
          <a:ln>
            <a:noFill/>
          </a:ln>
        </p:spPr>
        <p:txBody>
          <a:bodyPr anchor="ctr" anchorCtr="0" bIns="45700" lIns="91425" numCol="1" rIns="91425" spcFirstLastPara="1" tIns="45700" wrap="square">
            <a:normAutofit/>
          </a:bodyPr>
          <a:lstStyle/>
          <a:p>
            <a:pPr algn="ctr" indent="0" lvl="0" marL="0" rtl="0">
              <a:lnSpc>
                <a:spcPct val="100000"/>
              </a:lnSpc>
              <a:spcBef>
                <a:spcPts val="0"/>
              </a:spcBef>
              <a:spcAft>
                <a:spcPts val="0"/>
              </a:spcAft>
              <a:buClr>
                <a:schemeClr val="accent1"/>
              </a:buClr>
              <a:buSzPts val="4400"/>
              <a:buFont typeface="Gill Sans"/>
              <a:buNone/>
            </a:pPr>
            <a:r>
              <a:rPr lang="en-US" sz="4400"/>
              <a:t>THE COLLEGE ADMISSIONS ESSAY</a:t>
            </a:r>
            <a:endParaRPr sz="4400"/>
          </a:p>
          <a:p>
            <a:pPr algn="ctr" indent="0" lvl="0" marL="0" rtl="0">
              <a:lnSpc>
                <a:spcPct val="100000"/>
              </a:lnSpc>
              <a:spcBef>
                <a:spcPts val="0"/>
              </a:spcBef>
              <a:spcAft>
                <a:spcPts val="0"/>
              </a:spcAft>
              <a:buClr>
                <a:schemeClr val="accent1"/>
              </a:buClr>
              <a:buSzPts val="4400"/>
              <a:buFont typeface="Gill Sans"/>
              <a:buNone/>
            </a:pPr>
            <a:r>
              <a:rPr lang="en-US" sz="2200"/>
              <a:t>Commack </a:t>
            </a:r>
            <a:r>
              <a:rPr lang="en-US" sz="2200"/>
              <a:t>High School, May 22, 2023</a:t>
            </a:r>
            <a:endParaRPr sz="2200"/>
          </a:p>
        </p:txBody>
      </p:sp>
      <p:sp>
        <p:nvSpPr>
          <p:cNvPr id="102" name="Google Shape;102;p1"/>
          <p:cNvSpPr txBox="1"/>
          <p:nvPr>
            <p:ph idx="1" type="subTitle"/>
          </p:nvPr>
        </p:nvSpPr>
        <p:spPr>
          <a:xfrm>
            <a:off x="643925" y="3350275"/>
            <a:ext cx="10861500" cy="2754600"/>
          </a:xfrm>
          <a:prstGeom prst="rect">
            <a:avLst/>
          </a:prstGeom>
          <a:noFill/>
          <a:ln>
            <a:noFill/>
          </a:ln>
        </p:spPr>
        <p:txBody>
          <a:bodyPr anchor="t" anchorCtr="0" bIns="45700" lIns="91425" numCol="1" rIns="91425" spcFirstLastPara="1" tIns="45700" wrap="square">
            <a:noAutofit/>
          </a:bodyPr>
          <a:lstStyle/>
          <a:p>
            <a:pPr algn="l" indent="0" lvl="0" marL="0" rtl="0">
              <a:lnSpc>
                <a:spcPct val="100000"/>
              </a:lnSpc>
              <a:spcBef>
                <a:spcPts val="0"/>
              </a:spcBef>
              <a:spcAft>
                <a:spcPts val="0"/>
              </a:spcAft>
              <a:buSzPts val="1656"/>
              <a:buNone/>
            </a:pPr>
            <a:r>
              <a:rPr lang="en-US" sz="2400"/>
              <a:t>PRESENTED BY:  		</a:t>
            </a:r>
            <a:endParaRPr sz="2400"/>
          </a:p>
          <a:p>
            <a:pPr algn="l" indent="457200" lvl="0" marL="2286000" rtl="0">
              <a:lnSpc>
                <a:spcPct val="100000"/>
              </a:lnSpc>
              <a:spcBef>
                <a:spcPts val="0"/>
              </a:spcBef>
              <a:spcAft>
                <a:spcPts val="0"/>
              </a:spcAft>
              <a:buSzPts val="1656"/>
              <a:buNone/>
            </a:pPr>
            <a:r>
              <a:rPr lang="en-US" sz="2600"/>
              <a:t>KATE ANDERSON					</a:t>
            </a:r>
            <a:endParaRPr sz="2600"/>
          </a:p>
          <a:p>
            <a:pPr algn="l" indent="457200" lvl="0" marL="1371600" rtl="0">
              <a:lnSpc>
                <a:spcPct val="100000"/>
              </a:lnSpc>
              <a:spcBef>
                <a:spcPts val="0"/>
              </a:spcBef>
              <a:spcAft>
                <a:spcPts val="0"/>
              </a:spcAft>
              <a:buSzPts val="1656"/>
              <a:buNone/>
            </a:pPr>
            <a:r>
              <a:rPr lang="en-US" sz="2600"/>
              <a:t>		SUNY OSWEGO					</a:t>
            </a:r>
            <a:endParaRPr sz="2600"/>
          </a:p>
          <a:p>
            <a:pPr algn="l" indent="457200" lvl="0" marL="1371600" rtl="0">
              <a:lnSpc>
                <a:spcPct val="100000"/>
              </a:lnSpc>
              <a:spcBef>
                <a:spcPts val="0"/>
              </a:spcBef>
              <a:spcAft>
                <a:spcPts val="0"/>
              </a:spcAft>
              <a:buSzPts val="1656"/>
              <a:buNone/>
            </a:pPr>
            <a:r>
              <a:t/>
            </a:r>
            <a:endParaRPr sz="2600"/>
          </a:p>
          <a:p>
            <a:pPr algn="l" indent="457200" lvl="0" marL="2286000" rtl="0">
              <a:lnSpc>
                <a:spcPct val="100000"/>
              </a:lnSpc>
              <a:spcBef>
                <a:spcPts val="0"/>
              </a:spcBef>
              <a:spcAft>
                <a:spcPts val="0"/>
              </a:spcAft>
              <a:buSzPts val="1656"/>
              <a:buNone/>
            </a:pPr>
            <a:r>
              <a:rPr lang="en-US" sz="2600"/>
              <a:t>SUZANNE MILLER</a:t>
            </a:r>
            <a:endParaRPr sz="2600"/>
          </a:p>
          <a:p>
            <a:pPr algn="l" indent="0" lvl="0" marL="0" rtl="0">
              <a:lnSpc>
                <a:spcPct val="100000"/>
              </a:lnSpc>
              <a:spcBef>
                <a:spcPts val="0"/>
              </a:spcBef>
              <a:spcAft>
                <a:spcPts val="0"/>
              </a:spcAft>
              <a:buSzPts val="1656"/>
              <a:buNone/>
            </a:pPr>
            <a:r>
              <a:rPr lang="en-US" sz="2600"/>
              <a:t>	</a:t>
            </a:r>
            <a:r>
              <a:rPr lang="en-US" sz="2600"/>
              <a:t>			SUNY GENESEO		</a:t>
            </a:r>
            <a:endParaRPr sz="2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bf632b803c_0_3"/>
          <p:cNvSpPr txBox="1"/>
          <p:nvPr>
            <p:ph type="title"/>
          </p:nvPr>
        </p:nvSpPr>
        <p:spPr>
          <a:xfrm>
            <a:off x="581192" y="702156"/>
            <a:ext cx="11029500" cy="1013700"/>
          </a:xfrm>
          <a:prstGeom prst="rect">
            <a:avLst/>
          </a:prstGeom>
          <a:noFill/>
          <a:ln>
            <a:noFill/>
          </a:ln>
        </p:spPr>
        <p:txBody>
          <a:bodyPr anchor="b" anchorCtr="0" bIns="45700" lIns="91425" numCol="1" rIns="91425" spcFirstLastPara="1" tIns="45700" wrap="square">
            <a:normAutofit fontScale="90000"/>
          </a:bodyPr>
          <a:lstStyle/>
          <a:p>
            <a:pPr algn="l" indent="0" lvl="0" marL="0" rtl="0">
              <a:lnSpc>
                <a:spcPct val="100000"/>
              </a:lnSpc>
              <a:spcBef>
                <a:spcPts val="0"/>
              </a:spcBef>
              <a:spcAft>
                <a:spcPts val="0"/>
              </a:spcAft>
              <a:buSzPct val="71428"/>
              <a:buNone/>
            </a:pPr>
            <a:r>
              <a:t/>
            </a:r>
            <a:endParaRPr/>
          </a:p>
          <a:p>
            <a:pPr algn="ctr" indent="0" lvl="0" marL="0" rtl="0">
              <a:lnSpc>
                <a:spcPct val="100000"/>
              </a:lnSpc>
              <a:spcBef>
                <a:spcPts val="0"/>
              </a:spcBef>
              <a:spcAft>
                <a:spcPts val="0"/>
              </a:spcAft>
              <a:buSzPct val="68704"/>
              <a:buNone/>
            </a:pPr>
            <a:r>
              <a:rPr lang="en-US" sz="2911"/>
              <a:t>What is the Point of the College Essay?</a:t>
            </a:r>
            <a:endParaRPr sz="2911"/>
          </a:p>
          <a:p>
            <a:pPr algn="l" indent="0" lvl="0" marL="0" rtl="0">
              <a:lnSpc>
                <a:spcPct val="100000"/>
              </a:lnSpc>
              <a:spcBef>
                <a:spcPts val="0"/>
              </a:spcBef>
              <a:spcAft>
                <a:spcPts val="0"/>
              </a:spcAft>
              <a:buSzPct val="71428"/>
              <a:buNone/>
            </a:pPr>
            <a:r>
              <a:t/>
            </a:r>
            <a:endParaRPr/>
          </a:p>
        </p:txBody>
      </p:sp>
      <p:sp>
        <p:nvSpPr>
          <p:cNvPr id="109" name="Google Shape;109;gbf632b803c_0_3"/>
          <p:cNvSpPr txBox="1"/>
          <p:nvPr>
            <p:ph idx="1" type="body"/>
          </p:nvPr>
        </p:nvSpPr>
        <p:spPr>
          <a:xfrm>
            <a:off x="581200" y="2051100"/>
            <a:ext cx="11029500" cy="4556100"/>
          </a:xfrm>
          <a:prstGeom prst="rect">
            <a:avLst/>
          </a:prstGeom>
          <a:noFill/>
          <a:ln>
            <a:noFill/>
          </a:ln>
        </p:spPr>
        <p:txBody>
          <a:bodyPr anchor="ctr" anchorCtr="0" bIns="45700" lIns="91425" numCol="1" rIns="91425" spcFirstLastPara="1" tIns="45700" wrap="square">
            <a:spAutoFit/>
          </a:bodyPr>
          <a:lstStyle/>
          <a:p>
            <a:pPr algn="l" indent="-282575" lvl="0" marL="739775" rtl="0">
              <a:lnSpc>
                <a:spcPct val="100000"/>
              </a:lnSpc>
              <a:spcBef>
                <a:spcPts val="0"/>
              </a:spcBef>
              <a:spcAft>
                <a:spcPts val="0"/>
              </a:spcAft>
              <a:buSzPts val="1656"/>
              <a:buNone/>
            </a:pPr>
            <a:r>
              <a:rPr lang="en-US" sz="2200">
                <a:solidFill>
                  <a:srgbClr val="000000"/>
                </a:solidFill>
                <a:latin typeface="Trebuchet MS"/>
                <a:ea typeface="Trebuchet MS"/>
                <a:cs typeface="Trebuchet MS"/>
                <a:sym typeface="Trebuchet MS"/>
              </a:rPr>
              <a:t>The essay is your opportunity to use your voice to share information </a:t>
            </a:r>
            <a:endParaRPr sz="2200">
              <a:solidFill>
                <a:srgbClr val="000000"/>
              </a:solidFill>
              <a:latin typeface="Trebuchet MS"/>
              <a:ea typeface="Trebuchet MS"/>
              <a:cs typeface="Trebuchet MS"/>
              <a:sym typeface="Trebuchet MS"/>
            </a:endParaRPr>
          </a:p>
          <a:p>
            <a:pPr algn="l" indent="-282575" lvl="0" marL="739775" rtl="0">
              <a:lnSpc>
                <a:spcPct val="100000"/>
              </a:lnSpc>
              <a:spcBef>
                <a:spcPts val="0"/>
              </a:spcBef>
              <a:spcAft>
                <a:spcPts val="0"/>
              </a:spcAft>
              <a:buSzPts val="1656"/>
              <a:buNone/>
            </a:pPr>
            <a:r>
              <a:rPr lang="en-US" sz="2200">
                <a:solidFill>
                  <a:srgbClr val="000000"/>
                </a:solidFill>
                <a:latin typeface="Trebuchet MS"/>
                <a:ea typeface="Trebuchet MS"/>
                <a:cs typeface="Trebuchet MS"/>
                <a:sym typeface="Trebuchet MS"/>
              </a:rPr>
              <a:t>about yourself and to tell your story.</a:t>
            </a:r>
            <a:endParaRPr sz="2200">
              <a:solidFill>
                <a:srgbClr val="000000"/>
              </a:solidFill>
              <a:latin typeface="Trebuchet MS"/>
              <a:ea typeface="Trebuchet MS"/>
              <a:cs typeface="Trebuchet MS"/>
              <a:sym typeface="Trebuchet MS"/>
            </a:endParaRPr>
          </a:p>
          <a:p>
            <a:pPr algn="l" indent="-282575" lvl="0" marL="282575" rtl="0">
              <a:lnSpc>
                <a:spcPct val="100000"/>
              </a:lnSpc>
              <a:spcBef>
                <a:spcPts val="0"/>
              </a:spcBef>
              <a:spcAft>
                <a:spcPts val="0"/>
              </a:spcAft>
              <a:buSzPts val="1656"/>
              <a:buNone/>
            </a:pPr>
            <a:r>
              <a:rPr lang="en-US" sz="2200">
                <a:solidFill>
                  <a:srgbClr val="000000"/>
                </a:solidFill>
                <a:latin typeface="Trebuchet MS"/>
                <a:ea typeface="Trebuchet MS"/>
                <a:cs typeface="Trebuchet MS"/>
                <a:sym typeface="Trebuchet MS"/>
              </a:rPr>
              <a:t>					</a:t>
            </a:r>
            <a:endParaRPr sz="2200">
              <a:solidFill>
                <a:srgbClr val="000000"/>
              </a:solidFill>
              <a:latin typeface="Trebuchet MS"/>
              <a:ea typeface="Trebuchet MS"/>
              <a:cs typeface="Trebuchet MS"/>
              <a:sym typeface="Trebuchet MS"/>
            </a:endParaRPr>
          </a:p>
          <a:p>
            <a:pPr algn="l" indent="-368300" lvl="0" marL="914400" rtl="0">
              <a:lnSpc>
                <a:spcPct val="100000"/>
              </a:lnSpc>
              <a:spcBef>
                <a:spcPts val="0"/>
              </a:spcBef>
              <a:spcAft>
                <a:spcPts val="0"/>
              </a:spcAft>
              <a:buClr>
                <a:srgbClr val="000000"/>
              </a:buClr>
              <a:buSzPts val="2200"/>
              <a:buFont typeface="Trebuchet MS"/>
              <a:buChar char="◼"/>
            </a:pPr>
            <a:r>
              <a:rPr lang="en-US" sz="2200">
                <a:solidFill>
                  <a:srgbClr val="000000"/>
                </a:solidFill>
                <a:latin typeface="Trebuchet MS"/>
                <a:ea typeface="Trebuchet MS"/>
                <a:cs typeface="Trebuchet MS"/>
                <a:sym typeface="Trebuchet MS"/>
              </a:rPr>
              <a:t>Highlight achievements</a:t>
            </a:r>
            <a:endParaRPr sz="2200">
              <a:solidFill>
                <a:srgbClr val="000000"/>
              </a:solidFill>
              <a:latin typeface="Trebuchet MS"/>
              <a:ea typeface="Trebuchet MS"/>
              <a:cs typeface="Trebuchet MS"/>
              <a:sym typeface="Trebuchet MS"/>
            </a:endParaRPr>
          </a:p>
          <a:p>
            <a:pPr algn="l" indent="-368300" lvl="0" marL="914400" rtl="0">
              <a:lnSpc>
                <a:spcPct val="100000"/>
              </a:lnSpc>
              <a:spcBef>
                <a:spcPts val="0"/>
              </a:spcBef>
              <a:spcAft>
                <a:spcPts val="0"/>
              </a:spcAft>
              <a:buClr>
                <a:srgbClr val="000000"/>
              </a:buClr>
              <a:buSzPts val="2200"/>
              <a:buFont typeface="Trebuchet MS"/>
              <a:buChar char="◼"/>
            </a:pPr>
            <a:r>
              <a:rPr lang="en-US" sz="2200">
                <a:solidFill>
                  <a:srgbClr val="000000"/>
                </a:solidFill>
                <a:latin typeface="Trebuchet MS"/>
                <a:ea typeface="Trebuchet MS"/>
                <a:cs typeface="Trebuchet MS"/>
                <a:sym typeface="Trebuchet MS"/>
              </a:rPr>
              <a:t>Share passions</a:t>
            </a:r>
            <a:endParaRPr sz="2200">
              <a:solidFill>
                <a:srgbClr val="000000"/>
              </a:solidFill>
              <a:latin typeface="Trebuchet MS"/>
              <a:ea typeface="Trebuchet MS"/>
              <a:cs typeface="Trebuchet MS"/>
              <a:sym typeface="Trebuchet MS"/>
            </a:endParaRPr>
          </a:p>
          <a:p>
            <a:pPr algn="l" indent="-368300" lvl="0" marL="914400" rtl="0">
              <a:lnSpc>
                <a:spcPct val="100000"/>
              </a:lnSpc>
              <a:spcBef>
                <a:spcPts val="0"/>
              </a:spcBef>
              <a:spcAft>
                <a:spcPts val="0"/>
              </a:spcAft>
              <a:buClr>
                <a:srgbClr val="000000"/>
              </a:buClr>
              <a:buSzPts val="2200"/>
              <a:buFont typeface="Trebuchet MS"/>
              <a:buChar char="◼"/>
            </a:pPr>
            <a:r>
              <a:rPr lang="en-US" sz="2200">
                <a:solidFill>
                  <a:srgbClr val="000000"/>
                </a:solidFill>
                <a:latin typeface="Trebuchet MS"/>
                <a:ea typeface="Trebuchet MS"/>
                <a:cs typeface="Trebuchet MS"/>
                <a:sym typeface="Trebuchet MS"/>
              </a:rPr>
              <a:t>Explain situations</a:t>
            </a:r>
            <a:endParaRPr sz="2200">
              <a:solidFill>
                <a:srgbClr val="000000"/>
              </a:solidFill>
              <a:latin typeface="Trebuchet MS"/>
              <a:ea typeface="Trebuchet MS"/>
              <a:cs typeface="Trebuchet MS"/>
              <a:sym typeface="Trebuchet MS"/>
            </a:endParaRPr>
          </a:p>
          <a:p>
            <a:pPr algn="l" indent="-368300" lvl="0" marL="914400" rtl="0">
              <a:lnSpc>
                <a:spcPct val="100000"/>
              </a:lnSpc>
              <a:spcBef>
                <a:spcPts val="0"/>
              </a:spcBef>
              <a:spcAft>
                <a:spcPts val="0"/>
              </a:spcAft>
              <a:buClr>
                <a:srgbClr val="000000"/>
              </a:buClr>
              <a:buSzPts val="2200"/>
              <a:buFont typeface="Trebuchet MS"/>
              <a:buChar char="◼"/>
            </a:pPr>
            <a:r>
              <a:rPr lang="en-US" sz="2200">
                <a:solidFill>
                  <a:srgbClr val="000000"/>
                </a:solidFill>
                <a:latin typeface="Trebuchet MS"/>
                <a:ea typeface="Trebuchet MS"/>
                <a:cs typeface="Trebuchet MS"/>
                <a:sym typeface="Trebuchet MS"/>
              </a:rPr>
              <a:t>Set yourself apart</a:t>
            </a:r>
            <a:endParaRPr sz="2200">
              <a:solidFill>
                <a:srgbClr val="000000"/>
              </a:solidFill>
              <a:latin typeface="Trebuchet MS"/>
              <a:ea typeface="Trebuchet MS"/>
              <a:cs typeface="Trebuchet MS"/>
              <a:sym typeface="Trebuchet MS"/>
            </a:endParaRPr>
          </a:p>
          <a:p>
            <a:pPr algn="l" indent="-368300" lvl="0" marL="914400" rtl="0">
              <a:lnSpc>
                <a:spcPct val="100000"/>
              </a:lnSpc>
              <a:spcBef>
                <a:spcPts val="0"/>
              </a:spcBef>
              <a:spcAft>
                <a:spcPts val="0"/>
              </a:spcAft>
              <a:buClr>
                <a:srgbClr val="000000"/>
              </a:buClr>
              <a:buSzPts val="2200"/>
              <a:buFont typeface="Trebuchet MS"/>
              <a:buChar char="◼"/>
            </a:pPr>
            <a:r>
              <a:rPr lang="en-US" sz="2200">
                <a:solidFill>
                  <a:srgbClr val="000000"/>
                </a:solidFill>
                <a:latin typeface="Trebuchet MS"/>
                <a:ea typeface="Trebuchet MS"/>
                <a:cs typeface="Trebuchet MS"/>
                <a:sym typeface="Trebuchet MS"/>
              </a:rPr>
              <a:t>Showcase your writing ability</a:t>
            </a:r>
            <a:endParaRPr sz="2200">
              <a:solidFill>
                <a:srgbClr val="000000"/>
              </a:solidFill>
              <a:latin typeface="Trebuchet MS"/>
              <a:ea typeface="Trebuchet MS"/>
              <a:cs typeface="Trebuchet MS"/>
              <a:sym typeface="Trebuchet MS"/>
            </a:endParaRPr>
          </a:p>
          <a:p>
            <a:pPr algn="l" indent="-282575" lvl="0" marL="282575" rtl="0">
              <a:lnSpc>
                <a:spcPct val="100000"/>
              </a:lnSpc>
              <a:spcBef>
                <a:spcPts val="0"/>
              </a:spcBef>
              <a:spcAft>
                <a:spcPts val="0"/>
              </a:spcAft>
              <a:buSzPts val="1656"/>
              <a:buNone/>
            </a:pPr>
            <a:r>
              <a:t/>
            </a:r>
            <a:endParaRPr sz="2200">
              <a:solidFill>
                <a:srgbClr val="000000"/>
              </a:solidFill>
              <a:latin typeface="Trebuchet MS"/>
              <a:ea typeface="Trebuchet MS"/>
              <a:cs typeface="Trebuchet MS"/>
              <a:sym typeface="Trebuchet MS"/>
            </a:endParaRPr>
          </a:p>
          <a:p>
            <a:pPr algn="l" indent="0" lvl="0" marL="457200" rtl="0">
              <a:lnSpc>
                <a:spcPct val="100000"/>
              </a:lnSpc>
              <a:spcBef>
                <a:spcPts val="0"/>
              </a:spcBef>
              <a:spcAft>
                <a:spcPts val="0"/>
              </a:spcAft>
              <a:buClr>
                <a:schemeClr val="dk1"/>
              </a:buClr>
              <a:buSzPts val="1656"/>
              <a:buFont typeface="Arial"/>
              <a:buNone/>
            </a:pPr>
            <a:r>
              <a:rPr lang="en-US" sz="2400">
                <a:solidFill>
                  <a:schemeClr val="dk1"/>
                </a:solidFill>
                <a:latin typeface="Calibri"/>
                <a:ea typeface="Calibri"/>
                <a:cs typeface="Calibri"/>
                <a:sym typeface="Calibri"/>
              </a:rPr>
              <a:t>The essay is the part of the application where you get to tell us who you are beyond the numbers (grades and test scores) and the letters of recommendation.</a:t>
            </a:r>
            <a:endParaRPr sz="2200">
              <a:solidFill>
                <a:schemeClr val="dk1"/>
              </a:solidFill>
              <a:latin typeface="Trebuchet MS"/>
              <a:ea typeface="Trebuchet MS"/>
              <a:cs typeface="Trebuchet MS"/>
              <a:sym typeface="Trebuchet MS"/>
            </a:endParaRPr>
          </a:p>
          <a:p>
            <a:pPr algn="l" indent="0" lvl="0" marL="457200" rtl="0">
              <a:lnSpc>
                <a:spcPct val="100000"/>
              </a:lnSpc>
              <a:spcBef>
                <a:spcPts val="0"/>
              </a:spcBef>
              <a:spcAft>
                <a:spcPts val="0"/>
              </a:spcAft>
              <a:buSzPts val="1656"/>
              <a:buNone/>
            </a:pPr>
            <a:r>
              <a:rPr lang="en-US" sz="2200">
                <a:solidFill>
                  <a:schemeClr val="dk1"/>
                </a:solidFill>
                <a:latin typeface="Trebuchet MS"/>
                <a:ea typeface="Trebuchet MS"/>
                <a:cs typeface="Trebuchet MS"/>
                <a:sym typeface="Trebuchet MS"/>
              </a:rPr>
              <a:t>Choose a topic that best demonstrates your positive qualities and supports your strength as an applicant. </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87c00f31c7_0_12"/>
          <p:cNvSpPr txBox="1"/>
          <p:nvPr>
            <p:ph type="title"/>
          </p:nvPr>
        </p:nvSpPr>
        <p:spPr>
          <a:xfrm>
            <a:off x="581192" y="702156"/>
            <a:ext cx="11029500" cy="1013700"/>
          </a:xfrm>
          <a:prstGeom prst="rect">
            <a:avLst/>
          </a:prstGeom>
          <a:noFill/>
          <a:ln>
            <a:noFill/>
          </a:ln>
        </p:spPr>
        <p:txBody>
          <a:bodyPr anchor="b" anchorCtr="0" bIns="45700" lIns="91425" numCol="1" rIns="91425" spcFirstLastPara="1" tIns="45700" wrap="square">
            <a:noAutofit/>
          </a:bodyPr>
          <a:lstStyle/>
          <a:p>
            <a:pPr algn="l" indent="0" lvl="0" marL="0" rtl="0">
              <a:lnSpc>
                <a:spcPct val="100000"/>
              </a:lnSpc>
              <a:spcBef>
                <a:spcPts val="0"/>
              </a:spcBef>
              <a:spcAft>
                <a:spcPts val="0"/>
              </a:spcAft>
              <a:buSzPts val="1800"/>
              <a:buNone/>
            </a:pPr>
            <a:r>
              <a:rPr lang="en-US"/>
              <a:t>The 2023-2024 Common Application Essay Prompts</a:t>
            </a:r>
            <a:endParaRPr/>
          </a:p>
        </p:txBody>
      </p:sp>
      <p:sp>
        <p:nvSpPr>
          <p:cNvPr id="116" name="Google Shape;116;g87c00f31c7_0_12"/>
          <p:cNvSpPr txBox="1"/>
          <p:nvPr>
            <p:ph idx="1" type="body"/>
          </p:nvPr>
        </p:nvSpPr>
        <p:spPr>
          <a:xfrm>
            <a:off x="581192" y="2180496"/>
            <a:ext cx="11029500" cy="3678300"/>
          </a:xfrm>
          <a:prstGeom prst="rect">
            <a:avLst/>
          </a:prstGeom>
          <a:noFill/>
          <a:ln>
            <a:noFill/>
          </a:ln>
        </p:spPr>
        <p:txBody>
          <a:bodyPr anchor="ctr" anchorCtr="0" bIns="45700" lIns="91425" numCol="1" rIns="91425" spcFirstLastPara="1" tIns="45700" wrap="square">
            <a:noAutofit/>
          </a:bodyPr>
          <a:lstStyle/>
          <a:p>
            <a:pPr algn="l" indent="-342900" lvl="0" marL="457200" rtl="0">
              <a:lnSpc>
                <a:spcPct val="115000"/>
              </a:lnSpc>
              <a:spcBef>
                <a:spcPts val="0"/>
              </a:spcBef>
              <a:spcAft>
                <a:spcPts val="0"/>
              </a:spcAft>
              <a:buClr>
                <a:srgbClr val="4A4A4A"/>
              </a:buClr>
              <a:buSzPts val="1800"/>
              <a:buFont typeface="Arial"/>
              <a:buAutoNum type="arabicPeriod"/>
            </a:pPr>
            <a:r>
              <a:rPr lang="en-US">
                <a:solidFill>
                  <a:srgbClr val="4A4A4A"/>
                </a:solidFill>
                <a:highlight>
                  <a:srgbClr val="FFFFFF"/>
                </a:highlight>
                <a:latin typeface="Arial"/>
                <a:ea typeface="Arial"/>
                <a:cs typeface="Arial"/>
                <a:sym typeface="Arial"/>
              </a:rPr>
              <a:t>Some students have a background, identity, interest, or talent that is so meaningful they believe their application would be incomplete without it. If this sounds like you, then please share your story.</a:t>
            </a:r>
            <a:endParaRPr>
              <a:solidFill>
                <a:srgbClr val="4A4A4A"/>
              </a:solidFill>
              <a:highlight>
                <a:srgbClr val="FFFFFF"/>
              </a:highlight>
              <a:latin typeface="Arial"/>
              <a:ea typeface="Arial"/>
              <a:cs typeface="Arial"/>
              <a:sym typeface="Arial"/>
            </a:endParaRPr>
          </a:p>
          <a:p>
            <a:pPr algn="l" indent="-342900" lvl="0" marL="457200" rtl="0">
              <a:lnSpc>
                <a:spcPct val="115000"/>
              </a:lnSpc>
              <a:spcBef>
                <a:spcPts val="1000"/>
              </a:spcBef>
              <a:spcAft>
                <a:spcPts val="0"/>
              </a:spcAft>
              <a:buClr>
                <a:srgbClr val="4A4A4A"/>
              </a:buClr>
              <a:buSzPts val="1800"/>
              <a:buFont typeface="Arial"/>
              <a:buAutoNum type="arabicPeriod"/>
            </a:pPr>
            <a:r>
              <a:rPr lang="en-US">
                <a:solidFill>
                  <a:srgbClr val="4A4A4A"/>
                </a:solidFill>
                <a:highlight>
                  <a:srgbClr val="FFFFFF"/>
                </a:highlight>
                <a:latin typeface="Arial"/>
                <a:ea typeface="Arial"/>
                <a:cs typeface="Arial"/>
                <a:sym typeface="Arial"/>
              </a:rPr>
              <a:t>The lessons we take from obstacles we encounter can be fundamental to later success. Recount a time when you faced a challenge, setback, or failure. How did it affect you, and what did you learn from the experience?</a:t>
            </a:r>
            <a:endParaRPr>
              <a:solidFill>
                <a:srgbClr val="4A4A4A"/>
              </a:solidFill>
              <a:highlight>
                <a:srgbClr val="FFFFFF"/>
              </a:highlight>
              <a:latin typeface="Arial"/>
              <a:ea typeface="Arial"/>
              <a:cs typeface="Arial"/>
              <a:sym typeface="Arial"/>
            </a:endParaRPr>
          </a:p>
          <a:p>
            <a:pPr algn="l" indent="-342900" lvl="0" marL="457200" rtl="0">
              <a:lnSpc>
                <a:spcPct val="115000"/>
              </a:lnSpc>
              <a:spcBef>
                <a:spcPts val="1000"/>
              </a:spcBef>
              <a:spcAft>
                <a:spcPts val="0"/>
              </a:spcAft>
              <a:buClr>
                <a:srgbClr val="4A4A4A"/>
              </a:buClr>
              <a:buSzPts val="1800"/>
              <a:buFont typeface="Arial"/>
              <a:buAutoNum type="arabicPeriod"/>
            </a:pPr>
            <a:r>
              <a:rPr lang="en-US">
                <a:solidFill>
                  <a:srgbClr val="4A4A4A"/>
                </a:solidFill>
                <a:highlight>
                  <a:srgbClr val="FFFFFF"/>
                </a:highlight>
                <a:latin typeface="Arial"/>
                <a:ea typeface="Arial"/>
                <a:cs typeface="Arial"/>
                <a:sym typeface="Arial"/>
              </a:rPr>
              <a:t>Reflect on a time when you questioned or challenged a belief or idea. What prompted your thinking? What was the outcome?</a:t>
            </a:r>
            <a:endParaRPr>
              <a:solidFill>
                <a:srgbClr val="4A4A4A"/>
              </a:solidFill>
              <a:highlight>
                <a:srgbClr val="FFFFFF"/>
              </a:highlight>
              <a:latin typeface="Arial"/>
              <a:ea typeface="Arial"/>
              <a:cs typeface="Arial"/>
              <a:sym typeface="Arial"/>
            </a:endParaRPr>
          </a:p>
          <a:p>
            <a:pPr algn="l" indent="-342900" lvl="0" marL="457200" rtl="0">
              <a:lnSpc>
                <a:spcPct val="115000"/>
              </a:lnSpc>
              <a:spcBef>
                <a:spcPts val="1000"/>
              </a:spcBef>
              <a:spcAft>
                <a:spcPts val="0"/>
              </a:spcAft>
              <a:buClr>
                <a:srgbClr val="4A4A4A"/>
              </a:buClr>
              <a:buSzPts val="1800"/>
              <a:buFont typeface="Arial"/>
              <a:buAutoNum type="arabicPeriod"/>
            </a:pPr>
            <a:r>
              <a:rPr lang="en-US">
                <a:solidFill>
                  <a:srgbClr val="4A4A4A"/>
                </a:solidFill>
                <a:highlight>
                  <a:srgbClr val="FFFFFF"/>
                </a:highlight>
                <a:latin typeface="Arial"/>
                <a:ea typeface="Arial"/>
                <a:cs typeface="Arial"/>
                <a:sym typeface="Arial"/>
              </a:rPr>
              <a:t>Reflect on something that someone has done for you that has made you happy or thankful in a surprising way. How has this gratitude affected or motivated you?</a:t>
            </a:r>
            <a:endParaRPr>
              <a:solidFill>
                <a:srgbClr val="4A4A4A"/>
              </a:solidFill>
              <a:highlight>
                <a:srgbClr val="FFFFFF"/>
              </a:highlight>
              <a:latin typeface="Arial"/>
              <a:ea typeface="Arial"/>
              <a:cs typeface="Arial"/>
              <a:sym typeface="Arial"/>
            </a:endParaRPr>
          </a:p>
          <a:p>
            <a:pPr algn="l" indent="0" lvl="0" marL="0" rtl="0">
              <a:lnSpc>
                <a:spcPct val="100000"/>
              </a:lnSpc>
              <a:spcBef>
                <a:spcPts val="1000"/>
              </a:spcBef>
              <a:spcAft>
                <a:spcPts val="600"/>
              </a:spcAft>
              <a:buSzPts val="1656"/>
              <a:buNone/>
            </a:pPr>
            <a:r>
              <a:t/>
            </a:r>
            <a:endParaRPr sz="1600">
              <a:solidFill>
                <a:srgbClr val="373935"/>
              </a:solidFill>
              <a:highlight>
                <a:srgbClr val="FFFFFF"/>
              </a:highlight>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87c00f31c7_0_18"/>
          <p:cNvSpPr txBox="1"/>
          <p:nvPr>
            <p:ph type="title"/>
          </p:nvPr>
        </p:nvSpPr>
        <p:spPr>
          <a:xfrm>
            <a:off x="581192" y="702156"/>
            <a:ext cx="11029500" cy="1013700"/>
          </a:xfrm>
          <a:prstGeom prst="rect">
            <a:avLst/>
          </a:prstGeom>
          <a:noFill/>
          <a:ln>
            <a:noFill/>
          </a:ln>
        </p:spPr>
        <p:txBody>
          <a:bodyPr anchor="b" anchorCtr="0" bIns="45700" lIns="91425" numCol="1" rIns="91425" spcFirstLastPara="1" tIns="45700" wrap="square">
            <a:noAutofit/>
          </a:bodyPr>
          <a:lstStyle/>
          <a:p>
            <a:pPr algn="l" indent="0" lvl="0" marL="0" rtl="0">
              <a:lnSpc>
                <a:spcPct val="100000"/>
              </a:lnSpc>
              <a:spcBef>
                <a:spcPts val="0"/>
              </a:spcBef>
              <a:spcAft>
                <a:spcPts val="0"/>
              </a:spcAft>
              <a:buClr>
                <a:schemeClr val="dk1"/>
              </a:buClr>
              <a:buSzPts val="1100"/>
              <a:buFont typeface="Arial"/>
              <a:buNone/>
            </a:pPr>
            <a:r>
              <a:rPr lang="en-US"/>
              <a:t>The 2022-2023 Common Application Essay Prompts (continued)</a:t>
            </a:r>
            <a:endParaRPr/>
          </a:p>
        </p:txBody>
      </p:sp>
      <p:sp>
        <p:nvSpPr>
          <p:cNvPr id="123" name="Google Shape;123;g87c00f31c7_0_18"/>
          <p:cNvSpPr txBox="1"/>
          <p:nvPr>
            <p:ph idx="1" type="body"/>
          </p:nvPr>
        </p:nvSpPr>
        <p:spPr>
          <a:xfrm>
            <a:off x="581200" y="1917575"/>
            <a:ext cx="11029500" cy="4705500"/>
          </a:xfrm>
          <a:prstGeom prst="rect">
            <a:avLst/>
          </a:prstGeom>
          <a:noFill/>
          <a:ln>
            <a:noFill/>
          </a:ln>
        </p:spPr>
        <p:txBody>
          <a:bodyPr anchor="ctr" anchorCtr="0" bIns="45700" lIns="91425" numCol="1" rIns="91425" spcFirstLastPara="1" tIns="45700" wrap="square">
            <a:noAutofit/>
          </a:bodyPr>
          <a:lstStyle/>
          <a:p>
            <a:pPr algn="l" indent="-342900" lvl="0" marL="457200" rtl="0">
              <a:lnSpc>
                <a:spcPct val="115000"/>
              </a:lnSpc>
              <a:spcBef>
                <a:spcPts val="0"/>
              </a:spcBef>
              <a:spcAft>
                <a:spcPts val="0"/>
              </a:spcAft>
              <a:buClr>
                <a:srgbClr val="4A4A4A"/>
              </a:buClr>
              <a:buSzPts val="1800"/>
              <a:buFont typeface="Arial"/>
              <a:buAutoNum startAt="5" type="arabicPeriod"/>
            </a:pPr>
            <a:r>
              <a:rPr lang="en-US">
                <a:solidFill>
                  <a:srgbClr val="4A4A4A"/>
                </a:solidFill>
                <a:highlight>
                  <a:srgbClr val="FFFFFF"/>
                </a:highlight>
                <a:latin typeface="Arial"/>
                <a:ea typeface="Arial"/>
                <a:cs typeface="Arial"/>
                <a:sym typeface="Arial"/>
              </a:rPr>
              <a:t>Discuss an accomplishment, event, or realization that sparked a period of personal growth and a new understanding of yourself or others.</a:t>
            </a:r>
            <a:endParaRPr>
              <a:solidFill>
                <a:srgbClr val="4A4A4A"/>
              </a:solidFill>
              <a:highlight>
                <a:srgbClr val="FFFFFF"/>
              </a:highlight>
              <a:latin typeface="Arial"/>
              <a:ea typeface="Arial"/>
              <a:cs typeface="Arial"/>
              <a:sym typeface="Arial"/>
            </a:endParaRPr>
          </a:p>
          <a:p>
            <a:pPr algn="l" indent="-342900" lvl="0" marL="457200" rtl="0">
              <a:lnSpc>
                <a:spcPct val="115000"/>
              </a:lnSpc>
              <a:spcBef>
                <a:spcPts val="1000"/>
              </a:spcBef>
              <a:spcAft>
                <a:spcPts val="0"/>
              </a:spcAft>
              <a:buClr>
                <a:srgbClr val="4A4A4A"/>
              </a:buClr>
              <a:buSzPts val="1800"/>
              <a:buFont typeface="Arial"/>
              <a:buAutoNum startAt="5" type="arabicPeriod"/>
            </a:pPr>
            <a:r>
              <a:rPr lang="en-US">
                <a:solidFill>
                  <a:srgbClr val="4A4A4A"/>
                </a:solidFill>
                <a:highlight>
                  <a:srgbClr val="FFFFFF"/>
                </a:highlight>
                <a:latin typeface="Arial"/>
                <a:ea typeface="Arial"/>
                <a:cs typeface="Arial"/>
                <a:sym typeface="Arial"/>
              </a:rPr>
              <a:t>Describe a topic, idea, or concept you find so engaging that it makes you lose all track of time. Why does it captivate you? What or who do you turn to when you want to learn more?</a:t>
            </a:r>
            <a:endParaRPr>
              <a:solidFill>
                <a:srgbClr val="4A4A4A"/>
              </a:solidFill>
              <a:highlight>
                <a:srgbClr val="FFFFFF"/>
              </a:highlight>
              <a:latin typeface="Arial"/>
              <a:ea typeface="Arial"/>
              <a:cs typeface="Arial"/>
              <a:sym typeface="Arial"/>
            </a:endParaRPr>
          </a:p>
          <a:p>
            <a:pPr algn="l" indent="-342900" lvl="0" marL="457200" rtl="0">
              <a:lnSpc>
                <a:spcPct val="115000"/>
              </a:lnSpc>
              <a:spcBef>
                <a:spcPts val="1000"/>
              </a:spcBef>
              <a:spcAft>
                <a:spcPts val="0"/>
              </a:spcAft>
              <a:buClr>
                <a:srgbClr val="4A4A4A"/>
              </a:buClr>
              <a:buSzPts val="1800"/>
              <a:buFont typeface="Arial"/>
              <a:buAutoNum startAt="5" type="arabicPeriod"/>
            </a:pPr>
            <a:r>
              <a:rPr lang="en-US">
                <a:solidFill>
                  <a:srgbClr val="4A4A4A"/>
                </a:solidFill>
                <a:highlight>
                  <a:srgbClr val="FFFFFF"/>
                </a:highlight>
                <a:latin typeface="Arial"/>
                <a:ea typeface="Arial"/>
                <a:cs typeface="Arial"/>
                <a:sym typeface="Arial"/>
              </a:rPr>
              <a:t>Share an essay on any topic of your choice. It can be one you've already written, one that responds to a different prompt, or one of your own design.</a:t>
            </a:r>
            <a:endParaRPr>
              <a:solidFill>
                <a:srgbClr val="4A4A4A"/>
              </a:solidFill>
              <a:highlight>
                <a:srgbClr val="FFFFFF"/>
              </a:highlight>
              <a:latin typeface="Arial"/>
              <a:ea typeface="Arial"/>
              <a:cs typeface="Arial"/>
              <a:sym typeface="Arial"/>
            </a:endParaRPr>
          </a:p>
          <a:p>
            <a:pPr algn="l" indent="0" lvl="0" marL="0" rtl="0">
              <a:lnSpc>
                <a:spcPct val="100000"/>
              </a:lnSpc>
              <a:spcBef>
                <a:spcPts val="600"/>
              </a:spcBef>
              <a:spcAft>
                <a:spcPts val="0"/>
              </a:spcAft>
              <a:buSzPts val="1656"/>
              <a:buNone/>
            </a:pPr>
            <a:r>
              <a:t/>
            </a:r>
            <a:endParaRPr sz="1400">
              <a:solidFill>
                <a:srgbClr val="373935"/>
              </a:solidFill>
              <a:highlight>
                <a:srgbClr val="FFFFFF"/>
              </a:highlight>
              <a:latin typeface="Roboto"/>
              <a:ea typeface="Roboto"/>
              <a:cs typeface="Roboto"/>
              <a:sym typeface="Roboto"/>
            </a:endParaRPr>
          </a:p>
          <a:p>
            <a:pPr algn="l" indent="0" lvl="0" marL="0" rtl="0">
              <a:lnSpc>
                <a:spcPct val="100000"/>
              </a:lnSpc>
              <a:spcBef>
                <a:spcPts val="600"/>
              </a:spcBef>
              <a:spcAft>
                <a:spcPts val="0"/>
              </a:spcAft>
              <a:buSzPts val="1656"/>
              <a:buNone/>
            </a:pPr>
            <a:r>
              <a:rPr i="1" lang="en-US" sz="1400">
                <a:solidFill>
                  <a:srgbClr val="4A4A4A"/>
                </a:solidFill>
                <a:highlight>
                  <a:srgbClr val="FFFFFF"/>
                </a:highlight>
                <a:latin typeface="Arial"/>
                <a:ea typeface="Arial"/>
                <a:cs typeface="Arial"/>
                <a:sym typeface="Arial"/>
              </a:rPr>
              <a:t>Community disruptions such as COVID-19 and natural disasters can have deep and long-lasting impacts. If you need it, this space is yours to describe those impacts. Colleges care about the effects on your health and well-being, safety, family circumstances, future plans, and education, including access to reliable technology and quiet study spaces.</a:t>
            </a:r>
            <a:endParaRPr i="1" sz="1400">
              <a:solidFill>
                <a:srgbClr val="4A4A4A"/>
              </a:solidFill>
              <a:highlight>
                <a:srgbClr val="FFFFFF"/>
              </a:highlight>
              <a:latin typeface="Arial"/>
              <a:ea typeface="Arial"/>
              <a:cs typeface="Arial"/>
              <a:sym typeface="Arial"/>
            </a:endParaRPr>
          </a:p>
          <a:p>
            <a:pPr algn="l" indent="457200" lvl="0" marL="1371600" rtl="0">
              <a:lnSpc>
                <a:spcPct val="100000"/>
              </a:lnSpc>
              <a:spcBef>
                <a:spcPts val="600"/>
              </a:spcBef>
              <a:spcAft>
                <a:spcPts val="600"/>
              </a:spcAft>
              <a:buSzPts val="1656"/>
              <a:buNone/>
            </a:pPr>
            <a:r>
              <a:rPr lang="en-US" sz="1400">
                <a:solidFill>
                  <a:srgbClr val="4A4A4A"/>
                </a:solidFill>
                <a:highlight>
                  <a:srgbClr val="FFFFFF"/>
                </a:highlight>
                <a:latin typeface="Arial"/>
                <a:ea typeface="Arial"/>
                <a:cs typeface="Arial"/>
                <a:sym typeface="Arial"/>
              </a:rPr>
              <a:t>And don’t forget you still have space, up to 650 words, for Additional Information.</a:t>
            </a:r>
            <a:endParaRPr sz="1400">
              <a:solidFill>
                <a:srgbClr val="4A4A4A"/>
              </a:solidFill>
              <a:highlight>
                <a:srgbClr val="FFFFFF"/>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4"/>
          <p:cNvSpPr txBox="1"/>
          <p:nvPr>
            <p:ph type="title"/>
          </p:nvPr>
        </p:nvSpPr>
        <p:spPr>
          <a:xfrm>
            <a:off x="581192" y="702156"/>
            <a:ext cx="11029616" cy="1013800"/>
          </a:xfrm>
          <a:prstGeom prst="rect">
            <a:avLst/>
          </a:prstGeom>
          <a:noFill/>
          <a:ln>
            <a:noFill/>
          </a:ln>
        </p:spPr>
        <p:txBody>
          <a:bodyPr anchor="b" anchorCtr="0" bIns="45700" lIns="91425" numCol="1" rIns="91425" spcFirstLastPara="1" tIns="45700" wrap="square">
            <a:normAutofit/>
          </a:bodyPr>
          <a:lstStyle/>
          <a:p>
            <a:pPr algn="l" indent="0" lvl="0" marL="0" rtl="0">
              <a:lnSpc>
                <a:spcPct val="100000"/>
              </a:lnSpc>
              <a:spcBef>
                <a:spcPts val="0"/>
              </a:spcBef>
              <a:spcAft>
                <a:spcPts val="0"/>
              </a:spcAft>
              <a:buClr>
                <a:schemeClr val="lt1"/>
              </a:buClr>
              <a:buSzPts val="3600"/>
              <a:buFont typeface="Gill Sans"/>
              <a:buNone/>
            </a:pPr>
            <a:r>
              <a:rPr lang="en-US" sz="3600"/>
              <a:t>Frequently asked questions</a:t>
            </a:r>
            <a:endParaRPr sz="3600"/>
          </a:p>
        </p:txBody>
      </p:sp>
      <p:sp>
        <p:nvSpPr>
          <p:cNvPr id="129" name="Google Shape;129;p4"/>
          <p:cNvSpPr txBox="1"/>
          <p:nvPr>
            <p:ph idx="1" type="body"/>
          </p:nvPr>
        </p:nvSpPr>
        <p:spPr>
          <a:xfrm>
            <a:off x="581200" y="1508251"/>
            <a:ext cx="11029500" cy="4602300"/>
          </a:xfrm>
          <a:prstGeom prst="rect">
            <a:avLst/>
          </a:prstGeom>
          <a:noFill/>
          <a:ln>
            <a:noFill/>
          </a:ln>
        </p:spPr>
        <p:txBody>
          <a:bodyPr anchor="ctr" anchorCtr="0" bIns="45700" lIns="91425" numCol="1" rIns="91425" spcFirstLastPara="1" tIns="45700" wrap="square">
            <a:noAutofit/>
          </a:bodyPr>
          <a:lstStyle/>
          <a:p>
            <a:pPr algn="l" indent="0" lvl="0" marL="914400" rtl="0">
              <a:lnSpc>
                <a:spcPct val="100000"/>
              </a:lnSpc>
              <a:spcBef>
                <a:spcPts val="880"/>
              </a:spcBef>
              <a:spcAft>
                <a:spcPts val="0"/>
              </a:spcAft>
              <a:buSzPts val="1656"/>
              <a:buNone/>
            </a:pPr>
            <a:r>
              <a:t/>
            </a:r>
            <a:endParaRPr/>
          </a:p>
          <a:p>
            <a:pPr algn="l" indent="-369062" lvl="1" marL="666898" rtl="0">
              <a:lnSpc>
                <a:spcPct val="100000"/>
              </a:lnSpc>
              <a:spcBef>
                <a:spcPts val="880"/>
              </a:spcBef>
              <a:spcAft>
                <a:spcPts val="0"/>
              </a:spcAft>
              <a:buSzPts val="1700"/>
              <a:buFont typeface="Gill Sans"/>
              <a:buAutoNum type="arabicPeriod"/>
            </a:pPr>
            <a:r>
              <a:rPr lang="en-US" sz="1700"/>
              <a:t>How do you review applications and how does the personal statement/essay fit into your evaluation? </a:t>
            </a:r>
            <a:endParaRPr sz="1700"/>
          </a:p>
          <a:p>
            <a:pPr algn="l" indent="-369062" lvl="1" marL="666898" rtl="0">
              <a:lnSpc>
                <a:spcPct val="100000"/>
              </a:lnSpc>
              <a:spcBef>
                <a:spcPts val="880"/>
              </a:spcBef>
              <a:spcAft>
                <a:spcPts val="0"/>
              </a:spcAft>
              <a:buSzPts val="1700"/>
              <a:buFont typeface="Gill Sans"/>
              <a:buAutoNum type="arabicPeriod"/>
            </a:pPr>
            <a:r>
              <a:rPr lang="en-US" sz="1700"/>
              <a:t>On average, how much time do you spend on reading an essay? Is the application and essay read by more than one person?</a:t>
            </a:r>
            <a:endParaRPr sz="1700"/>
          </a:p>
          <a:p>
            <a:pPr algn="l" indent="-369062" lvl="1" marL="666898" rtl="0">
              <a:lnSpc>
                <a:spcPct val="100000"/>
              </a:lnSpc>
              <a:spcBef>
                <a:spcPts val="880"/>
              </a:spcBef>
              <a:spcAft>
                <a:spcPts val="0"/>
              </a:spcAft>
              <a:buSzPts val="1700"/>
              <a:buFont typeface="Gill Sans"/>
              <a:buAutoNum type="arabicPeriod"/>
            </a:pPr>
            <a:r>
              <a:rPr lang="en-US" sz="1700"/>
              <a:t>Should a student’s essay(s) be copyedited and proofread by a teacher, parent and/or counselor? If so, how heavily or lightly?  </a:t>
            </a:r>
            <a:endParaRPr sz="1700"/>
          </a:p>
          <a:p>
            <a:pPr algn="l" indent="-369062" lvl="1" marL="666898" rtl="0">
              <a:lnSpc>
                <a:spcPct val="100000"/>
              </a:lnSpc>
              <a:spcBef>
                <a:spcPts val="880"/>
              </a:spcBef>
              <a:spcAft>
                <a:spcPts val="0"/>
              </a:spcAft>
              <a:buSzPts val="1700"/>
              <a:buFont typeface="Gill Sans"/>
              <a:buAutoNum type="arabicPeriod"/>
            </a:pPr>
            <a:r>
              <a:rPr lang="en-US" sz="1700"/>
              <a:t>What advice do you have for students as they try to decide what to write about in their personal essay?</a:t>
            </a:r>
            <a:endParaRPr sz="1700"/>
          </a:p>
          <a:p>
            <a:pPr algn="l" indent="-369062" lvl="1" marL="666898" rtl="0">
              <a:lnSpc>
                <a:spcPct val="100000"/>
              </a:lnSpc>
              <a:spcBef>
                <a:spcPts val="880"/>
              </a:spcBef>
              <a:spcAft>
                <a:spcPts val="0"/>
              </a:spcAft>
              <a:buSzPts val="1700"/>
              <a:buFont typeface="Gill Sans"/>
              <a:buAutoNum type="arabicPeriod"/>
            </a:pPr>
            <a:r>
              <a:rPr lang="en-US" sz="1700"/>
              <a:t>How are supplemental essays utilized in the review process? If a school requires them, how are they weighed compared to the personal essay?</a:t>
            </a:r>
            <a:endParaRPr sz="1700"/>
          </a:p>
          <a:p>
            <a:pPr algn="l" indent="-369062" lvl="1" marL="666898" rtl="0">
              <a:lnSpc>
                <a:spcPct val="100000"/>
              </a:lnSpc>
              <a:spcBef>
                <a:spcPts val="880"/>
              </a:spcBef>
              <a:spcAft>
                <a:spcPts val="0"/>
              </a:spcAft>
              <a:buSzPts val="1700"/>
              <a:buFont typeface="Gill Sans"/>
              <a:buAutoNum type="arabicPeriod"/>
            </a:pPr>
            <a:r>
              <a:rPr lang="en-US" sz="1700"/>
              <a:t>What typically stands out in a college essay and/or supplemental essay?</a:t>
            </a:r>
            <a:endParaRPr sz="1700"/>
          </a:p>
          <a:p>
            <a:pPr algn="l" indent="-336550" lvl="1" marL="914400" rtl="0">
              <a:spcBef>
                <a:spcPts val="880"/>
              </a:spcBef>
              <a:spcAft>
                <a:spcPts val="0"/>
              </a:spcAft>
              <a:buSzPts val="1700"/>
              <a:buAutoNum type="arabicPeriod"/>
            </a:pPr>
            <a:r>
              <a:rPr lang="en-US" sz="1700"/>
              <a:t>What are some common mistakes you see in college essays?	</a:t>
            </a: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bf632b803c_0_9"/>
          <p:cNvSpPr txBox="1"/>
          <p:nvPr>
            <p:ph type="title"/>
          </p:nvPr>
        </p:nvSpPr>
        <p:spPr>
          <a:xfrm>
            <a:off x="581192" y="702156"/>
            <a:ext cx="11029500" cy="1013700"/>
          </a:xfrm>
          <a:prstGeom prst="rect">
            <a:avLst/>
          </a:prstGeom>
          <a:noFill/>
          <a:ln>
            <a:noFill/>
          </a:ln>
        </p:spPr>
        <p:txBody>
          <a:bodyPr anchor="b" anchorCtr="0" bIns="45700" lIns="91425" numCol="1" rIns="91425" spcFirstLastPara="1" tIns="45700" wrap="square">
            <a:normAutofit/>
          </a:bodyPr>
          <a:lstStyle/>
          <a:p>
            <a:pPr algn="l" indent="0" lvl="0" marL="0" rtl="0">
              <a:lnSpc>
                <a:spcPct val="100000"/>
              </a:lnSpc>
              <a:spcBef>
                <a:spcPts val="0"/>
              </a:spcBef>
              <a:spcAft>
                <a:spcPts val="0"/>
              </a:spcAft>
              <a:buSzPts val="1800"/>
              <a:buNone/>
            </a:pPr>
            <a:r>
              <a:rPr lang="en-US"/>
              <a:t>Essay Dos and Don’ts</a:t>
            </a:r>
            <a:endParaRPr/>
          </a:p>
        </p:txBody>
      </p:sp>
      <p:sp>
        <p:nvSpPr>
          <p:cNvPr id="136" name="Google Shape;136;gbf632b803c_0_9"/>
          <p:cNvSpPr txBox="1"/>
          <p:nvPr>
            <p:ph idx="1" type="body"/>
          </p:nvPr>
        </p:nvSpPr>
        <p:spPr>
          <a:xfrm>
            <a:off x="581200" y="1959425"/>
            <a:ext cx="11029500" cy="4835700"/>
          </a:xfrm>
          <a:prstGeom prst="rect">
            <a:avLst/>
          </a:prstGeom>
          <a:noFill/>
          <a:ln>
            <a:noFill/>
          </a:ln>
        </p:spPr>
        <p:txBody>
          <a:bodyPr anchor="ctr" anchorCtr="0" bIns="45700" lIns="91425" numCol="1" rIns="91425" spcFirstLastPara="1" tIns="45700" wrap="square">
            <a:normAutofit fontScale="25000" lnSpcReduction="20000"/>
          </a:bodyPr>
          <a:lstStyle/>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330200" lvl="0" marL="457200" rtl="0">
              <a:lnSpc>
                <a:spcPct val="115000"/>
              </a:lnSpc>
              <a:spcBef>
                <a:spcPts val="0"/>
              </a:spcBef>
              <a:spcAft>
                <a:spcPts val="0"/>
              </a:spcAft>
              <a:buClr>
                <a:schemeClr val="dk1"/>
              </a:buClr>
              <a:buSzPct val="100000"/>
              <a:buFont typeface="Trebuchet MS"/>
              <a:buChar char="◼"/>
            </a:pPr>
            <a:r>
              <a:rPr lang="en-US" sz="6400">
                <a:solidFill>
                  <a:schemeClr val="dk1"/>
                </a:solidFill>
                <a:latin typeface="Trebuchet MS"/>
                <a:ea typeface="Trebuchet MS"/>
                <a:cs typeface="Trebuchet MS"/>
                <a:sym typeface="Trebuchet MS"/>
              </a:rPr>
              <a:t>Consider the essay prompt and be sure to answer the question</a:t>
            </a:r>
            <a:endParaRPr sz="6400">
              <a:solidFill>
                <a:schemeClr val="dk1"/>
              </a:solidFill>
              <a:latin typeface="Trebuchet MS"/>
              <a:ea typeface="Trebuchet MS"/>
              <a:cs typeface="Trebuchet MS"/>
              <a:sym typeface="Trebuchet MS"/>
            </a:endParaRPr>
          </a:p>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330200" lvl="0" marL="457200" rtl="0">
              <a:lnSpc>
                <a:spcPct val="115000"/>
              </a:lnSpc>
              <a:spcBef>
                <a:spcPts val="0"/>
              </a:spcBef>
              <a:spcAft>
                <a:spcPts val="0"/>
              </a:spcAft>
              <a:buClr>
                <a:schemeClr val="dk1"/>
              </a:buClr>
              <a:buSzPct val="100000"/>
              <a:buFont typeface="Trebuchet MS"/>
              <a:buChar char="◼"/>
            </a:pPr>
            <a:r>
              <a:rPr lang="en-US" sz="6400">
                <a:solidFill>
                  <a:schemeClr val="dk1"/>
                </a:solidFill>
                <a:latin typeface="Trebuchet MS"/>
                <a:ea typeface="Trebuchet MS"/>
                <a:cs typeface="Trebuchet MS"/>
                <a:sym typeface="Trebuchet MS"/>
              </a:rPr>
              <a:t>Stay within the word count</a:t>
            </a:r>
            <a:endParaRPr sz="6400">
              <a:solidFill>
                <a:schemeClr val="dk1"/>
              </a:solidFill>
              <a:latin typeface="Trebuchet MS"/>
              <a:ea typeface="Trebuchet MS"/>
              <a:cs typeface="Trebuchet MS"/>
              <a:sym typeface="Trebuchet MS"/>
            </a:endParaRPr>
          </a:p>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330200" lvl="0" marL="457200" rtl="0">
              <a:lnSpc>
                <a:spcPct val="115000"/>
              </a:lnSpc>
              <a:spcBef>
                <a:spcPts val="0"/>
              </a:spcBef>
              <a:spcAft>
                <a:spcPts val="0"/>
              </a:spcAft>
              <a:buClr>
                <a:schemeClr val="dk1"/>
              </a:buClr>
              <a:buSzPct val="100000"/>
              <a:buFont typeface="Trebuchet MS"/>
              <a:buChar char="◼"/>
            </a:pPr>
            <a:r>
              <a:rPr lang="en-US" sz="6400">
                <a:solidFill>
                  <a:schemeClr val="dk1"/>
                </a:solidFill>
                <a:latin typeface="Trebuchet MS"/>
                <a:ea typeface="Trebuchet MS"/>
                <a:cs typeface="Trebuchet MS"/>
                <a:sym typeface="Trebuchet MS"/>
              </a:rPr>
              <a:t>Proofread your work; don’t just spell check</a:t>
            </a:r>
            <a:endParaRPr sz="6400">
              <a:solidFill>
                <a:schemeClr val="dk1"/>
              </a:solidFill>
              <a:latin typeface="Trebuchet MS"/>
              <a:ea typeface="Trebuchet MS"/>
              <a:cs typeface="Trebuchet MS"/>
              <a:sym typeface="Trebuchet MS"/>
            </a:endParaRPr>
          </a:p>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330200" lvl="0" marL="457200" rtl="0">
              <a:lnSpc>
                <a:spcPct val="115000"/>
              </a:lnSpc>
              <a:spcBef>
                <a:spcPts val="0"/>
              </a:spcBef>
              <a:spcAft>
                <a:spcPts val="0"/>
              </a:spcAft>
              <a:buClr>
                <a:schemeClr val="dk1"/>
              </a:buClr>
              <a:buSzPct val="100000"/>
              <a:buFont typeface="Trebuchet MS"/>
              <a:buChar char="◼"/>
            </a:pPr>
            <a:r>
              <a:rPr lang="en-US" sz="6400">
                <a:solidFill>
                  <a:schemeClr val="dk1"/>
                </a:solidFill>
                <a:latin typeface="Trebuchet MS"/>
                <a:ea typeface="Trebuchet MS"/>
                <a:cs typeface="Trebuchet MS"/>
                <a:sym typeface="Trebuchet MS"/>
              </a:rPr>
              <a:t>Do use your own voice; don’t overuse a Thesaurus, </a:t>
            </a:r>
            <a:r>
              <a:rPr b="1" lang="en-US" sz="6400">
                <a:solidFill>
                  <a:schemeClr val="dk1"/>
                </a:solidFill>
                <a:latin typeface="Trebuchet MS"/>
                <a:ea typeface="Trebuchet MS"/>
                <a:cs typeface="Trebuchet MS"/>
                <a:sym typeface="Trebuchet MS"/>
              </a:rPr>
              <a:t>and don’t use Chat GPT/AI</a:t>
            </a:r>
            <a:endParaRPr b="1" sz="6400">
              <a:solidFill>
                <a:schemeClr val="dk1"/>
              </a:solidFill>
              <a:latin typeface="Trebuchet MS"/>
              <a:ea typeface="Trebuchet MS"/>
              <a:cs typeface="Trebuchet MS"/>
              <a:sym typeface="Trebuchet MS"/>
            </a:endParaRPr>
          </a:p>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330200" lvl="0" marL="457200" rtl="0">
              <a:lnSpc>
                <a:spcPct val="115000"/>
              </a:lnSpc>
              <a:spcBef>
                <a:spcPts val="0"/>
              </a:spcBef>
              <a:spcAft>
                <a:spcPts val="0"/>
              </a:spcAft>
              <a:buClr>
                <a:schemeClr val="dk1"/>
              </a:buClr>
              <a:buSzPct val="100000"/>
              <a:buFont typeface="Trebuchet MS"/>
              <a:buChar char="◼"/>
            </a:pPr>
            <a:r>
              <a:rPr lang="en-US" sz="6400">
                <a:solidFill>
                  <a:schemeClr val="dk1"/>
                </a:solidFill>
                <a:latin typeface="Trebuchet MS"/>
                <a:ea typeface="Trebuchet MS"/>
                <a:cs typeface="Trebuchet MS"/>
                <a:sym typeface="Trebuchet MS"/>
              </a:rPr>
              <a:t>Explain anything that is not common knowledge (write out abbreviations)</a:t>
            </a:r>
            <a:endParaRPr sz="6400">
              <a:solidFill>
                <a:schemeClr val="dk1"/>
              </a:solidFill>
              <a:latin typeface="Trebuchet MS"/>
              <a:ea typeface="Trebuchet MS"/>
              <a:cs typeface="Trebuchet MS"/>
              <a:sym typeface="Trebuchet MS"/>
            </a:endParaRPr>
          </a:p>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330200" lvl="0" marL="457200" rtl="0">
              <a:lnSpc>
                <a:spcPct val="115000"/>
              </a:lnSpc>
              <a:spcBef>
                <a:spcPts val="0"/>
              </a:spcBef>
              <a:spcAft>
                <a:spcPts val="0"/>
              </a:spcAft>
              <a:buClr>
                <a:schemeClr val="dk1"/>
              </a:buClr>
              <a:buSzPct val="100000"/>
              <a:buFont typeface="Trebuchet MS"/>
              <a:buChar char="◼"/>
            </a:pPr>
            <a:r>
              <a:rPr lang="en-US" sz="6400">
                <a:solidFill>
                  <a:schemeClr val="dk1"/>
                </a:solidFill>
                <a:latin typeface="Trebuchet MS"/>
                <a:ea typeface="Trebuchet MS"/>
                <a:cs typeface="Trebuchet MS"/>
                <a:sym typeface="Trebuchet MS"/>
              </a:rPr>
              <a:t>Do not write about obstacles or flaws that you have not overcome or learned something from, and don’t write about anything that might be offensive or demonstrate bias. Be positive about yourself and others</a:t>
            </a:r>
            <a:endParaRPr sz="6400">
              <a:solidFill>
                <a:schemeClr val="dk1"/>
              </a:solidFill>
              <a:latin typeface="Trebuchet MS"/>
              <a:ea typeface="Trebuchet MS"/>
              <a:cs typeface="Trebuchet MS"/>
              <a:sym typeface="Trebuchet MS"/>
            </a:endParaRPr>
          </a:p>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330200" lvl="0" marL="457200" rtl="0">
              <a:lnSpc>
                <a:spcPct val="115000"/>
              </a:lnSpc>
              <a:spcBef>
                <a:spcPts val="0"/>
              </a:spcBef>
              <a:spcAft>
                <a:spcPts val="0"/>
              </a:spcAft>
              <a:buClr>
                <a:schemeClr val="dk1"/>
              </a:buClr>
              <a:buSzPct val="100000"/>
              <a:buFont typeface="Trebuchet MS"/>
              <a:buChar char="◼"/>
            </a:pPr>
            <a:r>
              <a:rPr lang="en-US" sz="6400">
                <a:solidFill>
                  <a:schemeClr val="dk1"/>
                </a:solidFill>
                <a:latin typeface="Trebuchet MS"/>
                <a:ea typeface="Trebuchet MS"/>
                <a:cs typeface="Trebuchet MS"/>
                <a:sym typeface="Trebuchet MS"/>
              </a:rPr>
              <a:t>Don’t be too modest; it’s okay to brag a bit; you are selling yourself to schools</a:t>
            </a:r>
            <a:endParaRPr sz="6400">
              <a:solidFill>
                <a:schemeClr val="dk1"/>
              </a:solidFill>
              <a:latin typeface="Trebuchet MS"/>
              <a:ea typeface="Trebuchet MS"/>
              <a:cs typeface="Trebuchet MS"/>
              <a:sym typeface="Trebuchet MS"/>
            </a:endParaRPr>
          </a:p>
          <a:p>
            <a:pPr algn="l" indent="0" lvl="0" marL="457200" rtl="0">
              <a:lnSpc>
                <a:spcPct val="115000"/>
              </a:lnSpc>
              <a:spcBef>
                <a:spcPts val="0"/>
              </a:spcBef>
              <a:spcAft>
                <a:spcPts val="0"/>
              </a:spcAft>
              <a:buSzPct val="103500"/>
              <a:buNone/>
            </a:pPr>
            <a:r>
              <a:t/>
            </a:r>
            <a:endParaRPr sz="6400">
              <a:solidFill>
                <a:schemeClr val="dk1"/>
              </a:solidFill>
              <a:latin typeface="Trebuchet MS"/>
              <a:ea typeface="Trebuchet MS"/>
              <a:cs typeface="Trebuchet MS"/>
              <a:sym typeface="Trebuchet MS"/>
            </a:endParaRPr>
          </a:p>
          <a:p>
            <a:pPr algn="l" indent="-330200" lvl="0" marL="457200" rtl="0">
              <a:lnSpc>
                <a:spcPct val="115000"/>
              </a:lnSpc>
              <a:spcBef>
                <a:spcPts val="0"/>
              </a:spcBef>
              <a:spcAft>
                <a:spcPts val="0"/>
              </a:spcAft>
              <a:buClr>
                <a:schemeClr val="dk1"/>
              </a:buClr>
              <a:buSzPct val="100000"/>
              <a:buFont typeface="Trebuchet MS"/>
              <a:buChar char="◼"/>
            </a:pPr>
            <a:r>
              <a:rPr lang="en-US" sz="6400">
                <a:solidFill>
                  <a:schemeClr val="dk1"/>
                </a:solidFill>
                <a:latin typeface="Trebuchet MS"/>
                <a:ea typeface="Trebuchet MS"/>
                <a:cs typeface="Trebuchet MS"/>
                <a:sym typeface="Trebuchet MS"/>
              </a:rPr>
              <a:t>Do not let someone else have the last word. Avoid using a quotation to end your essay. (All your words are important, but pay special attention to your first and last sentences. You want to draw your reader in right away and you don’t want your essay to trail off.) Finish strong!</a:t>
            </a:r>
            <a:endParaRPr sz="6400">
              <a:solidFill>
                <a:schemeClr val="dk1"/>
              </a:solidFill>
              <a:latin typeface="Trebuchet MS"/>
              <a:ea typeface="Trebuchet MS"/>
              <a:cs typeface="Trebuchet MS"/>
              <a:sym typeface="Trebuchet MS"/>
            </a:endParaRPr>
          </a:p>
          <a:p>
            <a:pPr algn="l" indent="0" lvl="0" marL="457200" rtl="0">
              <a:lnSpc>
                <a:spcPct val="80000"/>
              </a:lnSpc>
              <a:spcBef>
                <a:spcPts val="2000"/>
              </a:spcBef>
              <a:spcAft>
                <a:spcPts val="0"/>
              </a:spcAft>
              <a:buSzPct val="354224"/>
              <a:buNone/>
            </a:pPr>
            <a:r>
              <a:t/>
            </a:r>
            <a:endParaRPr sz="1870">
              <a:solidFill>
                <a:srgbClr val="000000"/>
              </a:solidFill>
              <a:latin typeface="Trebuchet MS"/>
              <a:ea typeface="Trebuchet MS"/>
              <a:cs typeface="Trebuchet MS"/>
              <a:sym typeface="Trebuchet MS"/>
            </a:endParaRPr>
          </a:p>
          <a:p>
            <a:pPr algn="l" indent="0" lvl="0" marL="457200" rtl="0">
              <a:lnSpc>
                <a:spcPct val="80000"/>
              </a:lnSpc>
              <a:spcBef>
                <a:spcPts val="2000"/>
              </a:spcBef>
              <a:spcAft>
                <a:spcPts val="0"/>
              </a:spcAft>
              <a:buSzPct val="354224"/>
              <a:buNone/>
            </a:pPr>
            <a:r>
              <a:t/>
            </a:r>
            <a:endParaRPr sz="1870">
              <a:solidFill>
                <a:srgbClr val="000000"/>
              </a:solidFill>
              <a:latin typeface="Trebuchet MS"/>
              <a:ea typeface="Trebuchet MS"/>
              <a:cs typeface="Trebuchet MS"/>
              <a:sym typeface="Trebuchet MS"/>
            </a:endParaRPr>
          </a:p>
          <a:p>
            <a:pPr algn="l" indent="0" lvl="0" marL="457200" rtl="0">
              <a:lnSpc>
                <a:spcPct val="80000"/>
              </a:lnSpc>
              <a:spcBef>
                <a:spcPts val="2000"/>
              </a:spcBef>
              <a:spcAft>
                <a:spcPts val="0"/>
              </a:spcAft>
              <a:buSzPct val="354224"/>
              <a:buNone/>
            </a:pPr>
            <a:r>
              <a:t/>
            </a:r>
            <a:endParaRPr sz="1870">
              <a:solidFill>
                <a:srgbClr val="000000"/>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bf632b803c_0_15"/>
          <p:cNvSpPr txBox="1"/>
          <p:nvPr>
            <p:ph type="title"/>
          </p:nvPr>
        </p:nvSpPr>
        <p:spPr>
          <a:xfrm>
            <a:off x="581192" y="702156"/>
            <a:ext cx="11029500" cy="1013700"/>
          </a:xfrm>
          <a:prstGeom prst="rect">
            <a:avLst/>
          </a:prstGeom>
          <a:noFill/>
          <a:ln>
            <a:noFill/>
          </a:ln>
        </p:spPr>
        <p:txBody>
          <a:bodyPr anchor="b" anchorCtr="0" bIns="45700" lIns="91425" numCol="1" rIns="91425" spcFirstLastPara="1" tIns="45700" wrap="square">
            <a:normAutofit/>
          </a:bodyPr>
          <a:lstStyle/>
          <a:p>
            <a:pPr algn="l" indent="0" lvl="0" marL="0" rtl="0">
              <a:lnSpc>
                <a:spcPct val="100000"/>
              </a:lnSpc>
              <a:spcBef>
                <a:spcPts val="0"/>
              </a:spcBef>
              <a:spcAft>
                <a:spcPts val="0"/>
              </a:spcAft>
              <a:buSzPts val="1800"/>
              <a:buNone/>
            </a:pPr>
            <a:r>
              <a:rPr lang="en-US"/>
              <a:t>Warm-Up Writing Exercises (10 minutes)</a:t>
            </a:r>
            <a:endParaRPr/>
          </a:p>
        </p:txBody>
      </p:sp>
      <p:sp>
        <p:nvSpPr>
          <p:cNvPr id="143" name="Google Shape;143;gbf632b803c_0_15"/>
          <p:cNvSpPr txBox="1"/>
          <p:nvPr>
            <p:ph idx="1" type="body"/>
          </p:nvPr>
        </p:nvSpPr>
        <p:spPr>
          <a:xfrm>
            <a:off x="581200" y="2180536"/>
            <a:ext cx="11029500" cy="3971100"/>
          </a:xfrm>
          <a:prstGeom prst="rect">
            <a:avLst/>
          </a:prstGeom>
          <a:noFill/>
          <a:ln>
            <a:noFill/>
          </a:ln>
        </p:spPr>
        <p:txBody>
          <a:bodyPr anchor="ctr" anchorCtr="0" bIns="45700" lIns="91425" numCol="1" rIns="91425" spcFirstLastPara="1" tIns="45700" wrap="square">
            <a:spAutoFit/>
          </a:bodyPr>
          <a:lstStyle/>
          <a:p>
            <a:pPr algn="l" indent="0" lvl="0" marL="0" rtl="0">
              <a:spcBef>
                <a:spcPts val="0"/>
              </a:spcBef>
              <a:spcAft>
                <a:spcPts val="0"/>
              </a:spcAft>
              <a:buClr>
                <a:schemeClr val="lt1"/>
              </a:buClr>
              <a:buSzPts val="2200"/>
              <a:buFont typeface="Arial"/>
              <a:buNone/>
            </a:pPr>
            <a:r>
              <a:rPr b="1" lang="en-US">
                <a:solidFill>
                  <a:schemeClr val="dk1"/>
                </a:solidFill>
              </a:rPr>
              <a:t>Activity 1 - I love….. (1 minute)</a:t>
            </a:r>
            <a:endParaRPr b="1">
              <a:solidFill>
                <a:schemeClr val="dk1"/>
              </a:solidFill>
            </a:endParaRPr>
          </a:p>
          <a:p>
            <a:pPr algn="l" indent="0" lvl="0" marL="0" rtl="0">
              <a:spcBef>
                <a:spcPts val="0"/>
              </a:spcBef>
              <a:spcAft>
                <a:spcPts val="0"/>
              </a:spcAft>
              <a:buClr>
                <a:schemeClr val="lt1"/>
              </a:buClr>
              <a:buSzPts val="2200"/>
              <a:buFont typeface="Arial"/>
              <a:buNone/>
            </a:pPr>
            <a:r>
              <a:rPr lang="en-US">
                <a:solidFill>
                  <a:schemeClr val="dk1"/>
                </a:solidFill>
              </a:rPr>
              <a:t>Make a list of things that you love until a one-minute timer is up.</a:t>
            </a:r>
            <a:endParaRPr>
              <a:solidFill>
                <a:schemeClr val="dk1"/>
              </a:solidFill>
            </a:endParaRPr>
          </a:p>
          <a:p>
            <a:pPr algn="l" indent="0" lvl="0" marL="0" rtl="0">
              <a:lnSpc>
                <a:spcPct val="100000"/>
              </a:lnSpc>
              <a:spcBef>
                <a:spcPts val="0"/>
              </a:spcBef>
              <a:spcAft>
                <a:spcPts val="0"/>
              </a:spcAft>
              <a:buClr>
                <a:schemeClr val="lt1"/>
              </a:buClr>
              <a:buSzPts val="2200"/>
              <a:buFont typeface="Arial"/>
              <a:buNone/>
            </a:pPr>
            <a:r>
              <a:t/>
            </a:r>
            <a:endParaRPr b="1">
              <a:solidFill>
                <a:srgbClr val="000000"/>
              </a:solidFill>
            </a:endParaRPr>
          </a:p>
          <a:p>
            <a:pPr algn="l" indent="0" lvl="0" marL="0" rtl="0">
              <a:lnSpc>
                <a:spcPct val="100000"/>
              </a:lnSpc>
              <a:spcBef>
                <a:spcPts val="0"/>
              </a:spcBef>
              <a:spcAft>
                <a:spcPts val="0"/>
              </a:spcAft>
              <a:buClr>
                <a:schemeClr val="lt1"/>
              </a:buClr>
              <a:buSzPts val="2200"/>
              <a:buFont typeface="Arial"/>
              <a:buNone/>
            </a:pPr>
            <a:r>
              <a:rPr b="1" lang="en-US">
                <a:solidFill>
                  <a:srgbClr val="000000"/>
                </a:solidFill>
              </a:rPr>
              <a:t>Activity</a:t>
            </a:r>
            <a:r>
              <a:rPr b="1" lang="en-US">
                <a:solidFill>
                  <a:srgbClr val="000000"/>
                </a:solidFill>
              </a:rPr>
              <a:t> 2 - If you really knew me… (3 minutes)</a:t>
            </a:r>
            <a:br>
              <a:rPr lang="en-US">
                <a:solidFill>
                  <a:srgbClr val="000000"/>
                </a:solidFill>
              </a:rPr>
            </a:br>
            <a:r>
              <a:rPr lang="en-US">
                <a:solidFill>
                  <a:srgbClr val="000000"/>
                </a:solidFill>
              </a:rPr>
              <a:t>Write about something about yourself that you wouldn’t normally share with anyone else. Be brave! Go as deep as you’re willing to go. Keep writing until 3 minutes has passed. Write about the same thing, or different things.</a:t>
            </a:r>
            <a:endParaRPr>
              <a:solidFill>
                <a:srgbClr val="000000"/>
              </a:solidFill>
            </a:endParaRPr>
          </a:p>
          <a:p>
            <a:pPr algn="l" indent="0" lvl="0" marL="0" rtl="0">
              <a:lnSpc>
                <a:spcPct val="100000"/>
              </a:lnSpc>
              <a:spcBef>
                <a:spcPts val="0"/>
              </a:spcBef>
              <a:spcAft>
                <a:spcPts val="0"/>
              </a:spcAft>
              <a:buClr>
                <a:schemeClr val="lt1"/>
              </a:buClr>
              <a:buSzPts val="2200"/>
              <a:buFont typeface="Arial"/>
              <a:buNone/>
            </a:pPr>
            <a:r>
              <a:t/>
            </a:r>
            <a:endParaRPr>
              <a:solidFill>
                <a:srgbClr val="000000"/>
              </a:solidFill>
            </a:endParaRPr>
          </a:p>
          <a:p>
            <a:pPr algn="l" indent="0" lvl="0" marL="0" rtl="0">
              <a:lnSpc>
                <a:spcPct val="100000"/>
              </a:lnSpc>
              <a:spcBef>
                <a:spcPts val="0"/>
              </a:spcBef>
              <a:spcAft>
                <a:spcPts val="0"/>
              </a:spcAft>
              <a:buClr>
                <a:schemeClr val="lt1"/>
              </a:buClr>
              <a:buSzPts val="2200"/>
              <a:buFont typeface="Arial"/>
              <a:buNone/>
            </a:pPr>
            <a:r>
              <a:rPr b="1" lang="en-US">
                <a:solidFill>
                  <a:srgbClr val="000000"/>
                </a:solidFill>
              </a:rPr>
              <a:t>Activity 3 - Make a list of 3-5 things that are grateful for. Choose 1 and expand on WHY. (3 minutes)</a:t>
            </a:r>
            <a:endParaRPr b="1">
              <a:solidFill>
                <a:srgbClr val="000000"/>
              </a:solidFill>
            </a:endParaRPr>
          </a:p>
          <a:p>
            <a:pPr algn="l" indent="0" lvl="0" marL="0" rtl="0">
              <a:lnSpc>
                <a:spcPct val="100000"/>
              </a:lnSpc>
              <a:spcBef>
                <a:spcPts val="0"/>
              </a:spcBef>
              <a:spcAft>
                <a:spcPts val="0"/>
              </a:spcAft>
              <a:buClr>
                <a:schemeClr val="lt1"/>
              </a:buClr>
              <a:buSzPts val="2200"/>
              <a:buFont typeface="Arial"/>
              <a:buNone/>
            </a:pPr>
            <a:r>
              <a:rPr lang="en-US">
                <a:solidFill>
                  <a:srgbClr val="000000"/>
                </a:solidFill>
              </a:rPr>
              <a:t>Be as specific and as personal as you can.</a:t>
            </a:r>
            <a:endParaRPr>
              <a:solidFill>
                <a:srgbClr val="000000"/>
              </a:solidFill>
            </a:endParaRPr>
          </a:p>
          <a:p>
            <a:pPr algn="l" indent="0" lvl="0" marL="0" rtl="0">
              <a:lnSpc>
                <a:spcPct val="100000"/>
              </a:lnSpc>
              <a:spcBef>
                <a:spcPts val="0"/>
              </a:spcBef>
              <a:spcAft>
                <a:spcPts val="0"/>
              </a:spcAft>
              <a:buClr>
                <a:schemeClr val="lt1"/>
              </a:buClr>
              <a:buSzPts val="2200"/>
              <a:buFont typeface="Arial"/>
              <a:buNone/>
            </a:pPr>
            <a:r>
              <a:t/>
            </a:r>
            <a:endParaRPr>
              <a:solidFill>
                <a:srgbClr val="000000"/>
              </a:solidFill>
            </a:endParaRPr>
          </a:p>
          <a:p>
            <a:pPr algn="ctr" indent="0" lvl="0" marL="0" rtl="0">
              <a:lnSpc>
                <a:spcPct val="100000"/>
              </a:lnSpc>
              <a:spcBef>
                <a:spcPts val="0"/>
              </a:spcBef>
              <a:spcAft>
                <a:spcPts val="0"/>
              </a:spcAft>
              <a:buClr>
                <a:schemeClr val="lt1"/>
              </a:buClr>
              <a:buSzPts val="2200"/>
              <a:buFont typeface="Arial"/>
              <a:buNone/>
            </a:pPr>
            <a:r>
              <a:rPr lang="en-US">
                <a:solidFill>
                  <a:srgbClr val="000000"/>
                </a:solidFill>
              </a:rPr>
              <a:t>For more activities to help in </a:t>
            </a:r>
            <a:r>
              <a:rPr lang="en-US">
                <a:solidFill>
                  <a:srgbClr val="000000"/>
                </a:solidFill>
              </a:rPr>
              <a:t>brainstorming</a:t>
            </a:r>
            <a:r>
              <a:rPr lang="en-US">
                <a:solidFill>
                  <a:srgbClr val="000000"/>
                </a:solidFill>
              </a:rPr>
              <a:t>, crafting and writing an essay/personal statement - check out </a:t>
            </a:r>
            <a:br>
              <a:rPr lang="en-US">
                <a:solidFill>
                  <a:srgbClr val="000000"/>
                </a:solidFill>
              </a:rPr>
            </a:br>
            <a:r>
              <a:rPr lang="en-US">
                <a:solidFill>
                  <a:srgbClr val="000000"/>
                </a:solidFill>
              </a:rPr>
              <a:t>The College Essay Guy, on youtube.</a:t>
            </a:r>
            <a:endParaRPr>
              <a:solidFill>
                <a:srgbClr val="000000"/>
              </a:solidFill>
            </a:endParaRPr>
          </a:p>
          <a:p>
            <a:pPr algn="l" indent="0" lvl="0" marL="0" rtl="0">
              <a:lnSpc>
                <a:spcPct val="100000"/>
              </a:lnSpc>
              <a:spcBef>
                <a:spcPts val="0"/>
              </a:spcBef>
              <a:spcAft>
                <a:spcPts val="0"/>
              </a:spcAft>
              <a:buClr>
                <a:schemeClr val="lt1"/>
              </a:buClr>
              <a:buSzPts val="2200"/>
              <a:buFont typeface="Arial"/>
              <a:buNone/>
            </a:pPr>
            <a:r>
              <a:t/>
            </a:r>
            <a:endParaRPr>
              <a:solidFill>
                <a:srgbClr val="000000"/>
              </a:solidFill>
            </a:endParaRPr>
          </a:p>
          <a:p>
            <a:pPr algn="l" indent="0" lvl="0" marL="0" rtl="0">
              <a:lnSpc>
                <a:spcPct val="100000"/>
              </a:lnSpc>
              <a:spcBef>
                <a:spcPts val="0"/>
              </a:spcBef>
              <a:spcAft>
                <a:spcPts val="0"/>
              </a:spcAft>
              <a:buClr>
                <a:schemeClr val="lt1"/>
              </a:buClr>
              <a:buSzPts val="2200"/>
              <a:buFont typeface="Arial"/>
              <a:buNone/>
            </a:pPr>
            <a:r>
              <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8"/>
          <p:cNvSpPr txBox="1"/>
          <p:nvPr>
            <p:ph type="title"/>
          </p:nvPr>
        </p:nvSpPr>
        <p:spPr>
          <a:xfrm>
            <a:off x="581193" y="729658"/>
            <a:ext cx="11029500" cy="988200"/>
          </a:xfrm>
          <a:prstGeom prst="rect">
            <a:avLst/>
          </a:prstGeom>
          <a:noFill/>
          <a:ln>
            <a:noFill/>
          </a:ln>
        </p:spPr>
        <p:txBody>
          <a:bodyPr anchor="b" anchorCtr="0" bIns="45700" lIns="91425" numCol="1" rIns="91425" spcFirstLastPara="1" tIns="45700" wrap="square">
            <a:normAutofit/>
          </a:bodyPr>
          <a:lstStyle/>
          <a:p>
            <a:pPr algn="l" indent="0" lvl="0" marL="0" rtl="0">
              <a:lnSpc>
                <a:spcPct val="100000"/>
              </a:lnSpc>
              <a:spcBef>
                <a:spcPts val="0"/>
              </a:spcBef>
              <a:spcAft>
                <a:spcPts val="0"/>
              </a:spcAft>
              <a:buClr>
                <a:schemeClr val="lt1"/>
              </a:buClr>
              <a:buSzPts val="3600"/>
              <a:buFont typeface="Gill Sans"/>
              <a:buNone/>
            </a:pPr>
            <a:r>
              <a:rPr lang="en-US" sz="3600"/>
              <a:t>QUESTIONS &amp; CONTACT INFO</a:t>
            </a:r>
            <a:endParaRPr sz="3600"/>
          </a:p>
        </p:txBody>
      </p:sp>
      <p:sp>
        <p:nvSpPr>
          <p:cNvPr id="149" name="Google Shape;149;p8"/>
          <p:cNvSpPr txBox="1"/>
          <p:nvPr/>
        </p:nvSpPr>
        <p:spPr>
          <a:xfrm>
            <a:off x="1976325" y="7801850"/>
            <a:ext cx="5638800" cy="4396500"/>
          </a:xfrm>
          <a:prstGeom prst="rect">
            <a:avLst/>
          </a:prstGeom>
          <a:noFill/>
          <a:ln>
            <a:noFill/>
          </a:ln>
        </p:spPr>
        <p:txBody>
          <a:bodyPr anchor="t" anchorCtr="0" bIns="45700" lIns="91425" numCol="1" rIns="91425" spcFirstLastPara="1" tIns="45700" wrap="square">
            <a:spAutoFit/>
          </a:bodyPr>
          <a:lstStyle/>
          <a:p>
            <a:pPr algn="ctr" indent="0" lvl="0" marL="0" marR="0" rtl="0">
              <a:lnSpc>
                <a:spcPct val="100000"/>
              </a:lnSpc>
              <a:spcBef>
                <a:spcPts val="0"/>
              </a:spcBef>
              <a:spcAft>
                <a:spcPts val="0"/>
              </a:spcAft>
              <a:buClr>
                <a:srgbClr val="000000"/>
              </a:buClr>
              <a:buSzPts val="2000"/>
              <a:buFont typeface="Arial"/>
              <a:buNone/>
            </a:pPr>
            <a:r>
              <a:t/>
            </a:r>
            <a:endParaRPr b="1" cap="none" i="0" strike="noStrike" sz="2000" u="none">
              <a:solidFill>
                <a:schemeClr val="dk1"/>
              </a:solidFill>
              <a:latin typeface="Gill Sans"/>
              <a:ea typeface="Gill Sans"/>
              <a:cs typeface="Gill Sans"/>
              <a:sym typeface="Gill Sans"/>
            </a:endParaRPr>
          </a:p>
          <a:p>
            <a:pPr algn="ctr" indent="0" lvl="0" marL="0" marR="0" rtl="0">
              <a:lnSpc>
                <a:spcPct val="100000"/>
              </a:lnSpc>
              <a:spcBef>
                <a:spcPts val="0"/>
              </a:spcBef>
              <a:spcAft>
                <a:spcPts val="0"/>
              </a:spcAft>
              <a:buClr>
                <a:srgbClr val="000000"/>
              </a:buClr>
              <a:buSzPts val="2000"/>
              <a:buFont typeface="Arial"/>
              <a:buNone/>
            </a:pPr>
            <a:r>
              <a:t/>
            </a:r>
            <a:endParaRPr b="1" cap="none" i="0" strike="noStrike" sz="2000" u="none">
              <a:solidFill>
                <a:schemeClr val="dk1"/>
              </a:solidFill>
              <a:latin typeface="Gill Sans"/>
              <a:ea typeface="Gill Sans"/>
              <a:cs typeface="Gill Sans"/>
              <a:sym typeface="Gill Sans"/>
            </a:endParaRPr>
          </a:p>
          <a:p>
            <a:pPr algn="ctr" indent="0" lvl="0" marL="0" marR="0" rtl="0">
              <a:lnSpc>
                <a:spcPct val="100000"/>
              </a:lnSpc>
              <a:spcBef>
                <a:spcPts val="0"/>
              </a:spcBef>
              <a:spcAft>
                <a:spcPts val="0"/>
              </a:spcAft>
              <a:buClr>
                <a:srgbClr val="000000"/>
              </a:buClr>
              <a:buSzPts val="2000"/>
              <a:buFont typeface="Arial"/>
              <a:buNone/>
            </a:pPr>
            <a:r>
              <a:t/>
            </a:r>
            <a:endParaRPr b="0" cap="none" i="0" strike="noStrike" sz="2000" u="none">
              <a:solidFill>
                <a:schemeClr val="dk1"/>
              </a:solidFill>
              <a:latin typeface="Gill Sans"/>
              <a:ea typeface="Gill Sans"/>
              <a:cs typeface="Gill Sans"/>
              <a:sym typeface="Gill Sans"/>
            </a:endParaRPr>
          </a:p>
        </p:txBody>
      </p:sp>
      <p:graphicFrame>
        <p:nvGraphicFramePr>
          <p:cNvPr id="150" name="Google Shape;150;p8"/>
          <p:cNvGraphicFramePr/>
          <p:nvPr/>
        </p:nvGraphicFramePr>
        <p:xfrm>
          <a:off x="690500" y="2041875"/>
          <a:ext cx="3000000" cy="3000000"/>
        </p:xfrm>
        <a:graphic>
          <a:graphicData uri="http://schemas.openxmlformats.org/drawingml/2006/table">
            <a:tbl>
              <a:tblPr>
                <a:noFill/>
                <a:tableStyleId>{64CA02CD-DB96-4676-91A4-A001BB039858}</a:tableStyleId>
              </a:tblPr>
              <a:tblGrid>
                <a:gridCol w="382850"/>
                <a:gridCol w="10646750"/>
              </a:tblGrid>
              <a:tr h="4396500">
                <a:tc>
                  <a:txBody>
                    <a:bodyPr numCol="1"/>
                    <a:lstStyle/>
                    <a:p>
                      <a:pPr algn="ctr" indent="0" lvl="0" marL="0" marR="0" rtl="0">
                        <a:lnSpc>
                          <a:spcPct val="100000"/>
                        </a:lnSpc>
                        <a:spcBef>
                          <a:spcPts val="0"/>
                        </a:spcBef>
                        <a:spcAft>
                          <a:spcPts val="0"/>
                        </a:spcAft>
                        <a:buClr>
                          <a:schemeClr val="dk1"/>
                        </a:buClr>
                        <a:buSzPts val="2000"/>
                        <a:buFont typeface="Arial"/>
                        <a:buNone/>
                      </a:pPr>
                      <a:r>
                        <a:rPr b="1" cap="none" lang="en-US" strike="noStrike" sz="2000" u="none">
                          <a:solidFill>
                            <a:schemeClr val="dk1"/>
                          </a:solidFill>
                          <a:latin typeface="Gill Sans"/>
                          <a:ea typeface="Gill Sans"/>
                          <a:cs typeface="Gill Sans"/>
                          <a:sym typeface="Gill Sans"/>
                        </a:rPr>
                        <a:t> </a:t>
                      </a:r>
                      <a:endParaRPr b="1" cap="none" strike="noStrike" sz="2000" u="none">
                        <a:solidFill>
                          <a:schemeClr val="dk1"/>
                        </a:solidFill>
                        <a:latin typeface="Gill Sans"/>
                        <a:ea typeface="Gill Sans"/>
                        <a:cs typeface="Gill Sans"/>
                        <a:sym typeface="Gill Sans"/>
                      </a:endParaRPr>
                    </a:p>
                    <a:p>
                      <a:pPr algn="ctr" indent="0" lvl="0" marL="0" marR="0" rtl="0">
                        <a:lnSpc>
                          <a:spcPct val="100000"/>
                        </a:lnSpc>
                        <a:spcBef>
                          <a:spcPts val="0"/>
                        </a:spcBef>
                        <a:spcAft>
                          <a:spcPts val="0"/>
                        </a:spcAft>
                        <a:buClr>
                          <a:schemeClr val="dk1"/>
                        </a:buClr>
                        <a:buSzPts val="2000"/>
                        <a:buFont typeface="Arial"/>
                        <a:buNone/>
                      </a:pPr>
                      <a:r>
                        <a:t/>
                      </a:r>
                      <a:endParaRPr b="1" cap="none" strike="noStrike" sz="2000" u="none">
                        <a:solidFill>
                          <a:schemeClr val="dk1"/>
                        </a:solidFill>
                        <a:latin typeface="Gill Sans"/>
                        <a:ea typeface="Gill Sans"/>
                        <a:cs typeface="Gill Sans"/>
                        <a:sym typeface="Gill Sans"/>
                      </a:endParaRPr>
                    </a:p>
                    <a:p>
                      <a:pPr algn="ctr" indent="0" lvl="0" marL="0" marR="0" rtl="0">
                        <a:lnSpc>
                          <a:spcPct val="100000"/>
                        </a:lnSpc>
                        <a:spcBef>
                          <a:spcPts val="0"/>
                        </a:spcBef>
                        <a:spcAft>
                          <a:spcPts val="0"/>
                        </a:spcAft>
                        <a:buClr>
                          <a:schemeClr val="dk1"/>
                        </a:buClr>
                        <a:buSzPts val="2000"/>
                        <a:buFont typeface="Arial"/>
                        <a:buNone/>
                      </a:pPr>
                      <a:r>
                        <a:t/>
                      </a:r>
                      <a:endParaRPr b="1" cap="none" strike="noStrike" sz="2000" u="none">
                        <a:solidFill>
                          <a:schemeClr val="dk1"/>
                        </a:solidFill>
                        <a:latin typeface="Gill Sans"/>
                        <a:ea typeface="Gill Sans"/>
                        <a:cs typeface="Gill Sans"/>
                        <a:sym typeface="Gill Sans"/>
                      </a:endParaRPr>
                    </a:p>
                    <a:p>
                      <a:pPr algn="ctr" indent="0" lvl="0" marL="0" marR="0" rtl="0">
                        <a:lnSpc>
                          <a:spcPct val="100000"/>
                        </a:lnSpc>
                        <a:spcBef>
                          <a:spcPts val="0"/>
                        </a:spcBef>
                        <a:spcAft>
                          <a:spcPts val="0"/>
                        </a:spcAft>
                        <a:buClr>
                          <a:schemeClr val="dk1"/>
                        </a:buClr>
                        <a:buSzPts val="2000"/>
                        <a:buFont typeface="Arial"/>
                        <a:buNone/>
                      </a:pPr>
                      <a:r>
                        <a:t/>
                      </a:r>
                      <a:endParaRPr b="1" cap="none" strike="noStrike" sz="2000" u="none">
                        <a:solidFill>
                          <a:schemeClr val="dk1"/>
                        </a:solidFill>
                        <a:latin typeface="Gill Sans"/>
                        <a:ea typeface="Gill Sans"/>
                        <a:cs typeface="Gill Sans"/>
                        <a:sym typeface="Gill Sans"/>
                      </a:endParaRPr>
                    </a:p>
                    <a:p>
                      <a:pPr algn="ctr" indent="0" lvl="0" marL="0" marR="0" rtl="0">
                        <a:lnSpc>
                          <a:spcPct val="100000"/>
                        </a:lnSpc>
                        <a:spcBef>
                          <a:spcPts val="0"/>
                        </a:spcBef>
                        <a:spcAft>
                          <a:spcPts val="0"/>
                        </a:spcAft>
                        <a:buClr>
                          <a:schemeClr val="dk1"/>
                        </a:buClr>
                        <a:buSzPts val="2000"/>
                        <a:buFont typeface="Arial"/>
                        <a:buNone/>
                      </a:pPr>
                      <a:r>
                        <a:rPr b="1" cap="none" lang="en-US" strike="noStrike" sz="2000" u="none">
                          <a:solidFill>
                            <a:schemeClr val="dk1"/>
                          </a:solidFill>
                          <a:highlight>
                            <a:srgbClr val="FFFFFF"/>
                          </a:highlight>
                          <a:latin typeface="Calibri"/>
                          <a:ea typeface="Calibri"/>
                          <a:cs typeface="Calibri"/>
                          <a:sym typeface="Calibri"/>
                        </a:rPr>
                        <a:t> </a:t>
                      </a:r>
                      <a:endParaRPr cap="none" strike="noStrike" sz="2000" u="none">
                        <a:solidFill>
                          <a:schemeClr val="dk1"/>
                        </a:solidFill>
                        <a:latin typeface="Gill Sans"/>
                        <a:ea typeface="Gill Sans"/>
                        <a:cs typeface="Gill Sans"/>
                        <a:sym typeface="Gill Sans"/>
                      </a:endParaRPr>
                    </a:p>
                    <a:p>
                      <a:pPr algn="l" indent="0" lvl="0" marL="0" marR="0" rtl="0">
                        <a:lnSpc>
                          <a:spcPct val="100000"/>
                        </a:lnSpc>
                        <a:spcBef>
                          <a:spcPts val="0"/>
                        </a:spcBef>
                        <a:spcAft>
                          <a:spcPts val="0"/>
                        </a:spcAft>
                        <a:buClr>
                          <a:schemeClr val="dk1"/>
                        </a:buClr>
                        <a:buSzPts val="2000"/>
                        <a:buFont typeface="Arial"/>
                        <a:buNone/>
                      </a:pPr>
                      <a:r>
                        <a:t/>
                      </a:r>
                      <a:endParaRPr b="1" cap="none" strike="noStrike" sz="2000" u="none">
                        <a:solidFill>
                          <a:schemeClr val="dk1"/>
                        </a:solidFill>
                        <a:latin typeface="Gill Sans"/>
                        <a:ea typeface="Gill Sans"/>
                        <a:cs typeface="Gill Sans"/>
                        <a:sym typeface="Gill Sans"/>
                      </a:endParaRPr>
                    </a:p>
                    <a:p>
                      <a:pPr algn="l" indent="0" lvl="0" marL="0" marR="0" rtl="0">
                        <a:lnSpc>
                          <a:spcPct val="100000"/>
                        </a:lnSpc>
                        <a:spcBef>
                          <a:spcPts val="0"/>
                        </a:spcBef>
                        <a:spcAft>
                          <a:spcPts val="0"/>
                        </a:spcAft>
                        <a:buClr>
                          <a:srgbClr val="000000"/>
                        </a:buClr>
                        <a:buSzPts val="1400"/>
                        <a:buFont typeface="Arial"/>
                        <a:buNone/>
                      </a:pPr>
                      <a:r>
                        <a:t/>
                      </a:r>
                      <a:endParaRPr cap="none" strike="noStrike" sz="2000" u="none">
                        <a:solidFill>
                          <a:schemeClr val="dk1"/>
                        </a:solidFill>
                      </a:endParaRPr>
                    </a:p>
                  </a:txBody>
                  <a:tcPr marB="91425" marL="91425" marR="91425" marT="91425"/>
                </a:tc>
                <a:tc>
                  <a:txBody>
                    <a:bodyPr numCol="1"/>
                    <a:lstStyle/>
                    <a:p>
                      <a:pPr algn="l" indent="0" lvl="0" marL="0" marR="0" rtl="0">
                        <a:lnSpc>
                          <a:spcPct val="100000"/>
                        </a:lnSpc>
                        <a:spcBef>
                          <a:spcPts val="0"/>
                        </a:spcBef>
                        <a:spcAft>
                          <a:spcPts val="0"/>
                        </a:spcAft>
                        <a:buClr>
                          <a:srgbClr val="000000"/>
                        </a:buClr>
                        <a:buSzPts val="1400"/>
                        <a:buFont typeface="Arial"/>
                        <a:buNone/>
                      </a:pPr>
                      <a:r>
                        <a:t/>
                      </a:r>
                      <a:endParaRPr b="1" cap="none" strike="noStrike" sz="2000" u="none">
                        <a:solidFill>
                          <a:schemeClr val="dk1"/>
                        </a:solidFill>
                        <a:latin typeface="Gill Sans"/>
                        <a:ea typeface="Gill Sans"/>
                        <a:cs typeface="Gill Sans"/>
                        <a:sym typeface="Gill Sans"/>
                      </a:endParaRPr>
                    </a:p>
                  </a:txBody>
                  <a:tcPr marB="91425" marL="91425" marR="91425" marT="91425"/>
                </a:tc>
              </a:tr>
              <a:tr h="4396500">
                <a:tc>
                  <a:txBody>
                    <a:bodyPr numCol="1"/>
                    <a:lstStyle/>
                    <a:p>
                      <a:pPr algn="ctr" indent="0" lvl="0" marL="0" marR="0" rtl="0">
                        <a:lnSpc>
                          <a:spcPct val="100000"/>
                        </a:lnSpc>
                        <a:spcBef>
                          <a:spcPts val="0"/>
                        </a:spcBef>
                        <a:spcAft>
                          <a:spcPts val="0"/>
                        </a:spcAft>
                        <a:buClr>
                          <a:srgbClr val="000000"/>
                        </a:buClr>
                        <a:buSzPts val="2000"/>
                        <a:buFont typeface="Arial"/>
                        <a:buNone/>
                      </a:pPr>
                      <a:r>
                        <a:t/>
                      </a:r>
                      <a:endParaRPr b="1" cap="none" strike="noStrike" sz="2000" u="none">
                        <a:solidFill>
                          <a:schemeClr val="dk1"/>
                        </a:solidFill>
                        <a:latin typeface="Gill Sans"/>
                        <a:ea typeface="Gill Sans"/>
                        <a:cs typeface="Gill Sans"/>
                        <a:sym typeface="Gill Sans"/>
                      </a:endParaRPr>
                    </a:p>
                  </a:txBody>
                  <a:tcPr marB="91425" marL="91425" marR="91425" marT="91425"/>
                </a:tc>
                <a:tc>
                  <a:txBody>
                    <a:bodyPr numCol="1"/>
                    <a:lstStyle/>
                    <a:p>
                      <a:pPr algn="ctr" indent="0" lvl="0" marL="0" marR="0" rtl="0">
                        <a:lnSpc>
                          <a:spcPct val="100000"/>
                        </a:lnSpc>
                        <a:spcBef>
                          <a:spcPts val="0"/>
                        </a:spcBef>
                        <a:spcAft>
                          <a:spcPts val="0"/>
                        </a:spcAft>
                        <a:buClr>
                          <a:srgbClr val="000000"/>
                        </a:buClr>
                        <a:buSzPts val="2000"/>
                        <a:buFont typeface="Arial"/>
                        <a:buNone/>
                      </a:pPr>
                      <a:r>
                        <a:t/>
                      </a:r>
                      <a:endParaRPr b="1" cap="none" strike="noStrike" sz="2000" u="none">
                        <a:solidFill>
                          <a:schemeClr val="dk1"/>
                        </a:solidFill>
                        <a:latin typeface="Gill Sans"/>
                        <a:ea typeface="Gill Sans"/>
                        <a:cs typeface="Gill Sans"/>
                        <a:sym typeface="Gill Sans"/>
                      </a:endParaRPr>
                    </a:p>
                  </a:txBody>
                  <a:tcPr marB="91425" marL="91425" marR="91425" marT="91425"/>
                </a:tc>
              </a:tr>
            </a:tbl>
          </a:graphicData>
        </a:graphic>
      </p:graphicFrame>
      <p:sp>
        <p:nvSpPr>
          <p:cNvPr id="151" name="Google Shape;151;p8"/>
          <p:cNvSpPr txBox="1"/>
          <p:nvPr>
            <p:ph idx="2" type="body"/>
          </p:nvPr>
        </p:nvSpPr>
        <p:spPr>
          <a:xfrm>
            <a:off x="1194900" y="2603975"/>
            <a:ext cx="4901100" cy="3747900"/>
          </a:xfrm>
          <a:prstGeom prst="rect">
            <a:avLst/>
          </a:prstGeom>
          <a:noFill/>
          <a:ln>
            <a:noFill/>
          </a:ln>
        </p:spPr>
        <p:txBody>
          <a:bodyPr anchor="t" anchorCtr="0" bIns="45700" lIns="91425" numCol="1" rIns="91425" spcFirstLastPara="1" tIns="45700" wrap="square">
            <a:noAutofit/>
          </a:bodyPr>
          <a:lstStyle/>
          <a:p>
            <a:pPr algn="ctr" indent="0" lvl="0" marL="0" rtl="0">
              <a:lnSpc>
                <a:spcPct val="100000"/>
              </a:lnSpc>
              <a:spcBef>
                <a:spcPts val="0"/>
              </a:spcBef>
              <a:spcAft>
                <a:spcPts val="0"/>
              </a:spcAft>
              <a:buClr>
                <a:schemeClr val="dk1"/>
              </a:buClr>
              <a:buSzPts val="2000"/>
              <a:buFont typeface="Arial"/>
              <a:buNone/>
            </a:pPr>
            <a:r>
              <a:t/>
            </a:r>
            <a:endParaRPr b="1" sz="1600">
              <a:solidFill>
                <a:schemeClr val="dk1"/>
              </a:solidFill>
            </a:endParaRPr>
          </a:p>
          <a:p>
            <a:pPr algn="ctr" indent="0" lvl="0" marL="0" rtl="0">
              <a:lnSpc>
                <a:spcPct val="100000"/>
              </a:lnSpc>
              <a:spcBef>
                <a:spcPts val="0"/>
              </a:spcBef>
              <a:spcAft>
                <a:spcPts val="0"/>
              </a:spcAft>
              <a:buClr>
                <a:schemeClr val="dk1"/>
              </a:buClr>
              <a:buSzPts val="2000"/>
              <a:buFont typeface="Arial"/>
              <a:buNone/>
            </a:pPr>
            <a:r>
              <a:rPr b="1" lang="en-US" sz="1700">
                <a:solidFill>
                  <a:schemeClr val="dk1"/>
                </a:solidFill>
              </a:rPr>
              <a:t>SUNY Oswego</a:t>
            </a:r>
            <a:endParaRPr sz="1700">
              <a:solidFill>
                <a:schemeClr val="dk1"/>
              </a:solidFill>
              <a:latin typeface="Arial"/>
              <a:ea typeface="Arial"/>
              <a:cs typeface="Arial"/>
              <a:sym typeface="Arial"/>
            </a:endParaRPr>
          </a:p>
          <a:p>
            <a:pPr algn="ctr" indent="0" lvl="0" marL="0" rtl="0">
              <a:lnSpc>
                <a:spcPct val="100000"/>
              </a:lnSpc>
              <a:spcBef>
                <a:spcPts val="0"/>
              </a:spcBef>
              <a:spcAft>
                <a:spcPts val="0"/>
              </a:spcAft>
              <a:buSzPts val="1656"/>
              <a:buNone/>
            </a:pPr>
            <a:r>
              <a:t/>
            </a:r>
            <a:endParaRPr sz="1700">
              <a:solidFill>
                <a:schemeClr val="dk1"/>
              </a:solidFill>
            </a:endParaRPr>
          </a:p>
          <a:p>
            <a:pPr algn="ctr" indent="0" lvl="0" marL="0" rtl="0">
              <a:lnSpc>
                <a:spcPct val="100000"/>
              </a:lnSpc>
              <a:spcBef>
                <a:spcPts val="0"/>
              </a:spcBef>
              <a:spcAft>
                <a:spcPts val="0"/>
              </a:spcAft>
              <a:buClr>
                <a:schemeClr val="dk1"/>
              </a:buClr>
              <a:buSzPts val="2000"/>
              <a:buFont typeface="Arial"/>
              <a:buNone/>
            </a:pPr>
            <a:r>
              <a:rPr lang="en-US" sz="1700">
                <a:solidFill>
                  <a:schemeClr val="dk1"/>
                </a:solidFill>
              </a:rPr>
              <a:t>Kate Anderson</a:t>
            </a:r>
            <a:endParaRPr sz="1700">
              <a:solidFill>
                <a:schemeClr val="dk1"/>
              </a:solidFill>
            </a:endParaRPr>
          </a:p>
          <a:p>
            <a:pPr algn="ctr" indent="0" lvl="0" marL="0" rtl="0">
              <a:spcBef>
                <a:spcPts val="0"/>
              </a:spcBef>
              <a:spcAft>
                <a:spcPts val="0"/>
              </a:spcAft>
              <a:buClr>
                <a:schemeClr val="dk1"/>
              </a:buClr>
              <a:buSzPts val="2200"/>
              <a:buFont typeface="Arial"/>
              <a:buNone/>
            </a:pPr>
            <a:r>
              <a:rPr lang="en-US" sz="1600">
                <a:solidFill>
                  <a:schemeClr val="dk1"/>
                </a:solidFill>
              </a:rPr>
              <a:t>Long Island Admissions Counselor</a:t>
            </a:r>
            <a:endParaRPr sz="1700">
              <a:solidFill>
                <a:schemeClr val="dk1"/>
              </a:solidFill>
            </a:endParaRPr>
          </a:p>
          <a:p>
            <a:pPr algn="ctr" indent="0" lvl="0" marL="0" rtl="0">
              <a:lnSpc>
                <a:spcPct val="100000"/>
              </a:lnSpc>
              <a:spcBef>
                <a:spcPts val="0"/>
              </a:spcBef>
              <a:spcAft>
                <a:spcPts val="0"/>
              </a:spcAft>
              <a:buClr>
                <a:schemeClr val="dk1"/>
              </a:buClr>
              <a:buSzPts val="2000"/>
              <a:buFont typeface="Arial"/>
              <a:buNone/>
            </a:pPr>
            <a:r>
              <a:rPr lang="en-US" sz="1700">
                <a:solidFill>
                  <a:schemeClr val="dk1"/>
                </a:solidFill>
              </a:rPr>
              <a:t>315.529.3378</a:t>
            </a:r>
            <a:endParaRPr sz="1700">
              <a:solidFill>
                <a:schemeClr val="dk1"/>
              </a:solidFill>
            </a:endParaRPr>
          </a:p>
          <a:p>
            <a:pPr algn="ctr" indent="0" lvl="0" marL="0" rtl="0">
              <a:lnSpc>
                <a:spcPct val="100000"/>
              </a:lnSpc>
              <a:spcBef>
                <a:spcPts val="0"/>
              </a:spcBef>
              <a:spcAft>
                <a:spcPts val="0"/>
              </a:spcAft>
              <a:buClr>
                <a:schemeClr val="dk1"/>
              </a:buClr>
              <a:buSzPts val="2000"/>
              <a:buFont typeface="Arial"/>
              <a:buNone/>
            </a:pPr>
            <a:r>
              <a:rPr lang="en-US" sz="1700" u="sng">
                <a:solidFill>
                  <a:schemeClr val="hlink"/>
                </a:solidFill>
                <a:hlinkClick r:id="rId3"/>
              </a:rPr>
              <a:t>kate.anderson@oswego.edu</a:t>
            </a:r>
            <a:r>
              <a:rPr lang="en-US" sz="1700">
                <a:solidFill>
                  <a:schemeClr val="dk1"/>
                </a:solidFill>
              </a:rPr>
              <a:t> </a:t>
            </a:r>
            <a:endParaRPr sz="1700">
              <a:solidFill>
                <a:schemeClr val="dk1"/>
              </a:solidFill>
            </a:endParaRPr>
          </a:p>
          <a:p>
            <a:pPr algn="l" indent="0" lvl="0" marL="0" rtl="0">
              <a:lnSpc>
                <a:spcPct val="100000"/>
              </a:lnSpc>
              <a:spcBef>
                <a:spcPts val="0"/>
              </a:spcBef>
              <a:spcAft>
                <a:spcPts val="0"/>
              </a:spcAft>
              <a:buClr>
                <a:schemeClr val="dk1"/>
              </a:buClr>
              <a:buSzPts val="1400"/>
              <a:buFont typeface="Arial"/>
              <a:buNone/>
            </a:pPr>
            <a:r>
              <a:t/>
            </a:r>
            <a:endParaRPr b="1" sz="1600">
              <a:solidFill>
                <a:schemeClr val="dk1"/>
              </a:solidFill>
            </a:endParaRPr>
          </a:p>
          <a:p>
            <a:pPr algn="l" indent="0" lvl="0" marL="0" rtl="0">
              <a:lnSpc>
                <a:spcPct val="100000"/>
              </a:lnSpc>
              <a:spcBef>
                <a:spcPts val="360"/>
              </a:spcBef>
              <a:spcAft>
                <a:spcPts val="0"/>
              </a:spcAft>
              <a:buSzPts val="1656"/>
              <a:buNone/>
            </a:pPr>
            <a:r>
              <a:t/>
            </a:r>
            <a:endParaRPr/>
          </a:p>
        </p:txBody>
      </p:sp>
      <p:sp>
        <p:nvSpPr>
          <p:cNvPr id="152" name="Google Shape;152;p8"/>
          <p:cNvSpPr txBox="1"/>
          <p:nvPr>
            <p:ph idx="3" type="body"/>
          </p:nvPr>
        </p:nvSpPr>
        <p:spPr>
          <a:xfrm>
            <a:off x="6523725" y="1559800"/>
            <a:ext cx="5087100" cy="3158400"/>
          </a:xfrm>
          <a:prstGeom prst="rect">
            <a:avLst/>
          </a:prstGeom>
          <a:noFill/>
          <a:ln>
            <a:noFill/>
          </a:ln>
        </p:spPr>
        <p:txBody>
          <a:bodyPr anchor="b" anchorCtr="0" bIns="45700" lIns="91425" numCol="1" rIns="91425" spcFirstLastPara="1" tIns="45700" wrap="square">
            <a:noAutofit/>
          </a:bodyPr>
          <a:lstStyle/>
          <a:p>
            <a:pPr algn="ctr" indent="0" lvl="0" marL="0" rtl="0">
              <a:spcBef>
                <a:spcPts val="0"/>
              </a:spcBef>
              <a:spcAft>
                <a:spcPts val="0"/>
              </a:spcAft>
              <a:buClr>
                <a:schemeClr val="dk1"/>
              </a:buClr>
              <a:buSzPts val="2200"/>
              <a:buFont typeface="Arial"/>
              <a:buNone/>
            </a:pPr>
            <a:r>
              <a:t/>
            </a:r>
            <a:endParaRPr b="1" sz="1400">
              <a:solidFill>
                <a:schemeClr val="dk1"/>
              </a:solidFill>
            </a:endParaRPr>
          </a:p>
          <a:p>
            <a:pPr algn="ctr" indent="0" lvl="0" marL="0" rtl="0">
              <a:spcBef>
                <a:spcPts val="0"/>
              </a:spcBef>
              <a:spcAft>
                <a:spcPts val="0"/>
              </a:spcAft>
              <a:buClr>
                <a:schemeClr val="dk1"/>
              </a:buClr>
              <a:buSzPts val="2000"/>
              <a:buFont typeface="Arial"/>
              <a:buNone/>
            </a:pPr>
            <a:r>
              <a:t/>
            </a:r>
            <a:endParaRPr b="1" sz="1500">
              <a:solidFill>
                <a:schemeClr val="dk1"/>
              </a:solidFill>
            </a:endParaRPr>
          </a:p>
          <a:p>
            <a:pPr algn="ctr" indent="0" lvl="0" marL="0" rtl="0">
              <a:spcBef>
                <a:spcPts val="0"/>
              </a:spcBef>
              <a:spcAft>
                <a:spcPts val="0"/>
              </a:spcAft>
              <a:buClr>
                <a:schemeClr val="dk1"/>
              </a:buClr>
              <a:buSzPts val="2000"/>
              <a:buFont typeface="Arial"/>
              <a:buNone/>
            </a:pPr>
            <a:r>
              <a:rPr b="1" lang="en-US" sz="1600">
                <a:solidFill>
                  <a:schemeClr val="dk1"/>
                </a:solidFill>
              </a:rPr>
              <a:t>SUNY Geneseo</a:t>
            </a:r>
            <a:br>
              <a:rPr b="1" lang="en-US" sz="1600">
                <a:solidFill>
                  <a:schemeClr val="dk1"/>
                </a:solidFill>
              </a:rPr>
            </a:br>
            <a:endParaRPr b="1" sz="1600">
              <a:solidFill>
                <a:schemeClr val="dk1"/>
              </a:solidFill>
            </a:endParaRPr>
          </a:p>
          <a:p>
            <a:pPr algn="ctr" indent="0" lvl="0" marL="0" rtl="0">
              <a:spcBef>
                <a:spcPts val="0"/>
              </a:spcBef>
              <a:spcAft>
                <a:spcPts val="0"/>
              </a:spcAft>
              <a:buClr>
                <a:schemeClr val="dk1"/>
              </a:buClr>
              <a:buSzPts val="2200"/>
              <a:buFont typeface="Arial"/>
              <a:buNone/>
            </a:pPr>
            <a:r>
              <a:rPr lang="en-US" sz="1600">
                <a:solidFill>
                  <a:schemeClr val="dk1"/>
                </a:solidFill>
              </a:rPr>
              <a:t>Suzanne Miller </a:t>
            </a:r>
            <a:br>
              <a:rPr lang="en-US" sz="1600">
                <a:solidFill>
                  <a:schemeClr val="dk1"/>
                </a:solidFill>
              </a:rPr>
            </a:br>
            <a:r>
              <a:rPr lang="en-US" sz="1600">
                <a:solidFill>
                  <a:schemeClr val="dk1"/>
                </a:solidFill>
              </a:rPr>
              <a:t>Long Island Admissions Counselor</a:t>
            </a:r>
            <a:endParaRPr sz="1600">
              <a:solidFill>
                <a:schemeClr val="dk1"/>
              </a:solidFill>
            </a:endParaRPr>
          </a:p>
          <a:p>
            <a:pPr algn="ctr" indent="0" lvl="0" marL="0" rtl="0">
              <a:spcBef>
                <a:spcPts val="0"/>
              </a:spcBef>
              <a:spcAft>
                <a:spcPts val="0"/>
              </a:spcAft>
              <a:buClr>
                <a:schemeClr val="dk1"/>
              </a:buClr>
              <a:buSzPts val="2200"/>
              <a:buFont typeface="Arial"/>
              <a:buNone/>
            </a:pPr>
            <a:r>
              <a:rPr lang="en-US" sz="1600">
                <a:solidFill>
                  <a:schemeClr val="dk1"/>
                </a:solidFill>
              </a:rPr>
              <a:t>585.519.5145</a:t>
            </a:r>
            <a:endParaRPr sz="1600">
              <a:solidFill>
                <a:schemeClr val="dk1"/>
              </a:solidFill>
            </a:endParaRPr>
          </a:p>
          <a:p>
            <a:pPr algn="ctr" indent="0" lvl="0" marL="0" rtl="0">
              <a:spcBef>
                <a:spcPts val="0"/>
              </a:spcBef>
              <a:spcAft>
                <a:spcPts val="0"/>
              </a:spcAft>
              <a:buClr>
                <a:schemeClr val="dk1"/>
              </a:buClr>
              <a:buSzPts val="2200"/>
              <a:buFont typeface="Arial"/>
              <a:buNone/>
            </a:pPr>
            <a:r>
              <a:rPr lang="en-US" sz="1600" u="sng">
                <a:solidFill>
                  <a:schemeClr val="hlink"/>
                </a:solidFill>
                <a:hlinkClick r:id="rId4"/>
              </a:rPr>
              <a:t>millersu@geneseo.edu</a:t>
            </a:r>
            <a:r>
              <a:rPr lang="en-US" sz="1600">
                <a:solidFill>
                  <a:schemeClr val="dk1"/>
                </a:solidFill>
              </a:rPr>
              <a:t> </a:t>
            </a:r>
            <a:endParaRPr sz="1600">
              <a:solidFill>
                <a:schemeClr val="dk1"/>
              </a:solidFill>
            </a:endParaRPr>
          </a:p>
          <a:p>
            <a:pPr algn="ctr" indent="0" lvl="0" marL="0" rtl="0">
              <a:spcBef>
                <a:spcPts val="0"/>
              </a:spcBef>
              <a:spcAft>
                <a:spcPts val="0"/>
              </a:spcAft>
              <a:buClr>
                <a:schemeClr val="dk1"/>
              </a:buClr>
              <a:buSzPts val="2000"/>
              <a:buFont typeface="Arial"/>
              <a:buNone/>
            </a:pPr>
            <a:r>
              <a:t/>
            </a:r>
            <a:endParaRPr/>
          </a:p>
        </p:txBody>
      </p:sp>
      <p:sp>
        <p:nvSpPr>
          <p:cNvPr id="153" name="Google Shape;153;p8"/>
          <p:cNvSpPr txBox="1"/>
          <p:nvPr/>
        </p:nvSpPr>
        <p:spPr>
          <a:xfrm>
            <a:off x="6952875" y="3890775"/>
            <a:ext cx="4228800" cy="738900"/>
          </a:xfrm>
          <a:prstGeom prst="rect">
            <a:avLst/>
          </a:prstGeom>
          <a:noFill/>
          <a:ln>
            <a:noFill/>
          </a:ln>
        </p:spPr>
        <p:txBody>
          <a:bodyPr anchor="t" anchorCtr="0" bIns="91425" lIns="91425" numCol="1" rIns="91425" spcFirstLastPara="1" tIns="91425" wrap="square">
            <a:spAutoFit/>
          </a:bodyPr>
          <a:lstStyle/>
          <a:p>
            <a:pPr algn="ctr" indent="0" lvl="0" marL="0" marR="0" rtl="0">
              <a:lnSpc>
                <a:spcPct val="100000"/>
              </a:lnSpc>
              <a:spcBef>
                <a:spcPts val="0"/>
              </a:spcBef>
              <a:spcAft>
                <a:spcPts val="0"/>
              </a:spcAft>
              <a:buClr>
                <a:srgbClr val="000000"/>
              </a:buClr>
              <a:buSzPts val="2000"/>
              <a:buFont typeface="Arial"/>
              <a:buNone/>
            </a:pPr>
            <a:r>
              <a:t/>
            </a:r>
            <a:endParaRPr b="0" cap="none" i="0" strike="noStrike" sz="2000" u="none">
              <a:solidFill>
                <a:srgbClr val="000000"/>
              </a:solidFill>
              <a:latin typeface="Gill Sans"/>
              <a:ea typeface="Gill Sans"/>
              <a:cs typeface="Gill Sans"/>
              <a:sym typeface="Gill Sans"/>
            </a:endParaRPr>
          </a:p>
          <a:p>
            <a:pPr algn="ctr" indent="0" lvl="0" marL="0" marR="0" rtl="0">
              <a:lnSpc>
                <a:spcPct val="100000"/>
              </a:lnSpc>
              <a:spcBef>
                <a:spcPts val="0"/>
              </a:spcBef>
              <a:spcAft>
                <a:spcPts val="0"/>
              </a:spcAft>
              <a:buClr>
                <a:srgbClr val="000000"/>
              </a:buClr>
              <a:buSzPts val="2000"/>
              <a:buFont typeface="Arial"/>
              <a:buNone/>
            </a:pPr>
            <a:r>
              <a:t/>
            </a:r>
            <a:endParaRPr b="0" cap="none" i="0" strike="noStrike" sz="1600" u="none">
              <a:solidFill>
                <a:srgbClr val="000000"/>
              </a:solidFill>
              <a:latin typeface="Gill Sans"/>
              <a:ea typeface="Gill Sans"/>
              <a:cs typeface="Gill Sans"/>
              <a:sym typeface="Gill Sans"/>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Dividend">
  <a:themeElements>
    <a:clrScheme name="Dividend">
      <a:dk1>
        <a:srgbClr val="000000"/>
      </a:dk1>
      <a:lt1>
        <a:srgbClr val="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2020-04-26T19:03:31Z</dcterms:created>
  <dc:creator>Bobbi E Mason</dc:creator>
</cp:coreProperties>
</file>